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308" r:id="rId5"/>
    <p:sldId id="317" r:id="rId6"/>
    <p:sldId id="4215" r:id="rId7"/>
    <p:sldId id="309" r:id="rId8"/>
    <p:sldId id="319" r:id="rId9"/>
    <p:sldId id="323" r:id="rId10"/>
    <p:sldId id="318" r:id="rId11"/>
    <p:sldId id="320" r:id="rId12"/>
    <p:sldId id="4216" r:id="rId13"/>
    <p:sldId id="4217" r:id="rId14"/>
    <p:sldId id="4248" r:id="rId15"/>
    <p:sldId id="322" r:id="rId16"/>
    <p:sldId id="321" r:id="rId17"/>
    <p:sldId id="324" r:id="rId18"/>
    <p:sldId id="4249" r:id="rId19"/>
    <p:sldId id="263" r:id="rId20"/>
    <p:sldId id="30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A58"/>
    <a:srgbClr val="505A47"/>
    <a:srgbClr val="D1D8B7"/>
    <a:srgbClr val="A09D79"/>
    <a:srgbClr val="AD5C4D"/>
    <a:srgbClr val="543E35"/>
    <a:srgbClr val="637700"/>
    <a:srgbClr val="FFF4ED"/>
    <a:srgbClr val="5E6A7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EED9A9-A96B-4321-9253-BD4ABFA30F62}" v="102" dt="2025-11-29T22:06:09.608"/>
  </p1510:revLst>
</p1510:revInfo>
</file>

<file path=ppt/tableStyles.xml><?xml version="1.0" encoding="utf-8"?>
<a:tblStyleLst xmlns:a="http://schemas.openxmlformats.org/drawingml/2006/main" def="{2D5ABB26-0587-4C30-8999-92F81FD0307C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793" autoAdjust="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-10800"/>
    </p:cViewPr>
  </p:outlineViewPr>
  <p:notesTextViewPr>
    <p:cViewPr>
      <p:scale>
        <a:sx n="135" d="100"/>
        <a:sy n="135" d="100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Relationship Id="rId30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u, Beilei /US" userId="9fd69696-3b92-4803-b954-6944712b66b9" providerId="ADAL" clId="{9C163F77-2123-4DE8-8C33-5E0DD0C6CA3B}"/>
    <pc:docChg chg="undo custSel addSld delSld modSld sldOrd">
      <pc:chgData name="Xu, Beilei /US" userId="9fd69696-3b92-4803-b954-6944712b66b9" providerId="ADAL" clId="{9C163F77-2123-4DE8-8C33-5E0DD0C6CA3B}" dt="2025-11-29T22:12:26.348" v="1511" actId="20577"/>
      <pc:docMkLst>
        <pc:docMk/>
      </pc:docMkLst>
      <pc:sldChg chg="modSp mod ord">
        <pc:chgData name="Xu, Beilei /US" userId="9fd69696-3b92-4803-b954-6944712b66b9" providerId="ADAL" clId="{9C163F77-2123-4DE8-8C33-5E0DD0C6CA3B}" dt="2025-11-29T14:15:31.468" v="1396" actId="14100"/>
        <pc:sldMkLst>
          <pc:docMk/>
          <pc:sldMk cId="1096717490" sldId="263"/>
        </pc:sldMkLst>
        <pc:spChg chg="mod">
          <ac:chgData name="Xu, Beilei /US" userId="9fd69696-3b92-4803-b954-6944712b66b9" providerId="ADAL" clId="{9C163F77-2123-4DE8-8C33-5E0DD0C6CA3B}" dt="2025-11-25T02:32:41.465" v="213"/>
          <ac:spMkLst>
            <pc:docMk/>
            <pc:sldMk cId="1096717490" sldId="263"/>
            <ac:spMk id="11" creationId="{2A3D95EF-8A67-7F71-37EF-9EB02511B163}"/>
          </ac:spMkLst>
        </pc:spChg>
        <pc:spChg chg="mod">
          <ac:chgData name="Xu, Beilei /US" userId="9fd69696-3b92-4803-b954-6944712b66b9" providerId="ADAL" clId="{9C163F77-2123-4DE8-8C33-5E0DD0C6CA3B}" dt="2025-11-29T14:15:31.468" v="1396" actId="14100"/>
          <ac:spMkLst>
            <pc:docMk/>
            <pc:sldMk cId="1096717490" sldId="263"/>
            <ac:spMk id="15" creationId="{C7846849-DC0A-EE3B-2E5E-D669EC1273D6}"/>
          </ac:spMkLst>
        </pc:spChg>
      </pc:sldChg>
      <pc:sldChg chg="modSp del mod ord">
        <pc:chgData name="Xu, Beilei /US" userId="9fd69696-3b92-4803-b954-6944712b66b9" providerId="ADAL" clId="{9C163F77-2123-4DE8-8C33-5E0DD0C6CA3B}" dt="2025-11-25T02:32:47.108" v="215" actId="47"/>
        <pc:sldMkLst>
          <pc:docMk/>
          <pc:sldMk cId="520000563" sldId="278"/>
        </pc:sldMkLst>
      </pc:sldChg>
      <pc:sldChg chg="modSp mod">
        <pc:chgData name="Xu, Beilei /US" userId="9fd69696-3b92-4803-b954-6944712b66b9" providerId="ADAL" clId="{9C163F77-2123-4DE8-8C33-5E0DD0C6CA3B}" dt="2025-11-29T14:16:53.507" v="1462" actId="20577"/>
        <pc:sldMkLst>
          <pc:docMk/>
          <pc:sldMk cId="2188828507" sldId="304"/>
        </pc:sldMkLst>
        <pc:spChg chg="mod">
          <ac:chgData name="Xu, Beilei /US" userId="9fd69696-3b92-4803-b954-6944712b66b9" providerId="ADAL" clId="{9C163F77-2123-4DE8-8C33-5E0DD0C6CA3B}" dt="2025-11-29T14:16:53.507" v="1462" actId="20577"/>
          <ac:spMkLst>
            <pc:docMk/>
            <pc:sldMk cId="2188828507" sldId="304"/>
            <ac:spMk id="11" creationId="{C6DCC38C-603B-CCD0-2914-0BBCD4F4F74E}"/>
          </ac:spMkLst>
        </pc:spChg>
      </pc:sldChg>
      <pc:sldChg chg="del">
        <pc:chgData name="Xu, Beilei /US" userId="9fd69696-3b92-4803-b954-6944712b66b9" providerId="ADAL" clId="{9C163F77-2123-4DE8-8C33-5E0DD0C6CA3B}" dt="2025-11-25T02:33:25.336" v="224" actId="47"/>
        <pc:sldMkLst>
          <pc:docMk/>
          <pc:sldMk cId="586478555" sldId="307"/>
        </pc:sldMkLst>
      </pc:sldChg>
      <pc:sldChg chg="addSp delSp modSp mod ord">
        <pc:chgData name="Xu, Beilei /US" userId="9fd69696-3b92-4803-b954-6944712b66b9" providerId="ADAL" clId="{9C163F77-2123-4DE8-8C33-5E0DD0C6CA3B}" dt="2025-11-25T03:13:13.105" v="680" actId="403"/>
        <pc:sldMkLst>
          <pc:docMk/>
          <pc:sldMk cId="2222324472" sldId="308"/>
        </pc:sldMkLst>
        <pc:spChg chg="mod">
          <ac:chgData name="Xu, Beilei /US" userId="9fd69696-3b92-4803-b954-6944712b66b9" providerId="ADAL" clId="{9C163F77-2123-4DE8-8C33-5E0DD0C6CA3B}" dt="2025-11-25T03:13:13.105" v="680" actId="403"/>
          <ac:spMkLst>
            <pc:docMk/>
            <pc:sldMk cId="2222324472" sldId="308"/>
            <ac:spMk id="2" creationId="{2403EE45-3924-5A20-4FDE-7EA6BBEBD06F}"/>
          </ac:spMkLst>
        </pc:spChg>
        <pc:spChg chg="add mod">
          <ac:chgData name="Xu, Beilei /US" userId="9fd69696-3b92-4803-b954-6944712b66b9" providerId="ADAL" clId="{9C163F77-2123-4DE8-8C33-5E0DD0C6CA3B}" dt="2025-11-25T02:37:44.230" v="288" actId="1076"/>
          <ac:spMkLst>
            <pc:docMk/>
            <pc:sldMk cId="2222324472" sldId="308"/>
            <ac:spMk id="5" creationId="{81D1CCF2-BAC1-AE62-4280-AA12A77DF418}"/>
          </ac:spMkLst>
        </pc:spChg>
        <pc:spChg chg="add mod">
          <ac:chgData name="Xu, Beilei /US" userId="9fd69696-3b92-4803-b954-6944712b66b9" providerId="ADAL" clId="{9C163F77-2123-4DE8-8C33-5E0DD0C6CA3B}" dt="2025-11-25T02:37:39.946" v="287" actId="1076"/>
          <ac:spMkLst>
            <pc:docMk/>
            <pc:sldMk cId="2222324472" sldId="308"/>
            <ac:spMk id="7" creationId="{5E168972-A489-9728-DD67-B38D9BCE1ADA}"/>
          </ac:spMkLst>
        </pc:spChg>
        <pc:picChg chg="mod">
          <ac:chgData name="Xu, Beilei /US" userId="9fd69696-3b92-4803-b954-6944712b66b9" providerId="ADAL" clId="{9C163F77-2123-4DE8-8C33-5E0DD0C6CA3B}" dt="2025-11-25T02:13:32.593" v="37" actId="14826"/>
          <ac:picMkLst>
            <pc:docMk/>
            <pc:sldMk cId="2222324472" sldId="308"/>
            <ac:picMk id="8" creationId="{FFD2BD9F-962D-9BA5-14BE-C9CD52FEF9C7}"/>
          </ac:picMkLst>
        </pc:picChg>
      </pc:sldChg>
      <pc:sldChg chg="modSp mod ord">
        <pc:chgData name="Xu, Beilei /US" userId="9fd69696-3b92-4803-b954-6944712b66b9" providerId="ADAL" clId="{9C163F77-2123-4DE8-8C33-5E0DD0C6CA3B}" dt="2025-11-25T02:22:06.325" v="111"/>
        <pc:sldMkLst>
          <pc:docMk/>
          <pc:sldMk cId="1966913227" sldId="309"/>
        </pc:sldMkLst>
        <pc:spChg chg="mod">
          <ac:chgData name="Xu, Beilei /US" userId="9fd69696-3b92-4803-b954-6944712b66b9" providerId="ADAL" clId="{9C163F77-2123-4DE8-8C33-5E0DD0C6CA3B}" dt="2025-11-25T02:21:59.510" v="109" actId="6549"/>
          <ac:spMkLst>
            <pc:docMk/>
            <pc:sldMk cId="1966913227" sldId="309"/>
            <ac:spMk id="8" creationId="{BCFDA37B-399A-B9F0-7A7D-2A891EB7FFA6}"/>
          </ac:spMkLst>
        </pc:spChg>
        <pc:spChg chg="mod">
          <ac:chgData name="Xu, Beilei /US" userId="9fd69696-3b92-4803-b954-6944712b66b9" providerId="ADAL" clId="{9C163F77-2123-4DE8-8C33-5E0DD0C6CA3B}" dt="2025-11-25T02:21:04.779" v="81" actId="403"/>
          <ac:spMkLst>
            <pc:docMk/>
            <pc:sldMk cId="1966913227" sldId="309"/>
            <ac:spMk id="19" creationId="{A7BE12AD-D808-BDE0-3EB8-5BC50B1D8474}"/>
          </ac:spMkLst>
        </pc:spChg>
      </pc:sldChg>
      <pc:sldChg chg="del">
        <pc:chgData name="Xu, Beilei /US" userId="9fd69696-3b92-4803-b954-6944712b66b9" providerId="ADAL" clId="{9C163F77-2123-4DE8-8C33-5E0DD0C6CA3B}" dt="2025-11-25T02:33:00.835" v="218" actId="47"/>
        <pc:sldMkLst>
          <pc:docMk/>
          <pc:sldMk cId="4230106960" sldId="310"/>
        </pc:sldMkLst>
      </pc:sldChg>
      <pc:sldChg chg="del">
        <pc:chgData name="Xu, Beilei /US" userId="9fd69696-3b92-4803-b954-6944712b66b9" providerId="ADAL" clId="{9C163F77-2123-4DE8-8C33-5E0DD0C6CA3B}" dt="2025-11-25T02:33:22.932" v="223" actId="47"/>
        <pc:sldMkLst>
          <pc:docMk/>
          <pc:sldMk cId="3748348926" sldId="311"/>
        </pc:sldMkLst>
      </pc:sldChg>
      <pc:sldChg chg="del">
        <pc:chgData name="Xu, Beilei /US" userId="9fd69696-3b92-4803-b954-6944712b66b9" providerId="ADAL" clId="{9C163F77-2123-4DE8-8C33-5E0DD0C6CA3B}" dt="2025-11-25T02:33:20.572" v="222" actId="47"/>
        <pc:sldMkLst>
          <pc:docMk/>
          <pc:sldMk cId="859909800" sldId="312"/>
        </pc:sldMkLst>
      </pc:sldChg>
      <pc:sldChg chg="del">
        <pc:chgData name="Xu, Beilei /US" userId="9fd69696-3b92-4803-b954-6944712b66b9" providerId="ADAL" clId="{9C163F77-2123-4DE8-8C33-5E0DD0C6CA3B}" dt="2025-11-25T02:33:16.450" v="220" actId="47"/>
        <pc:sldMkLst>
          <pc:docMk/>
          <pc:sldMk cId="4132147533" sldId="314"/>
        </pc:sldMkLst>
      </pc:sldChg>
      <pc:sldChg chg="del">
        <pc:chgData name="Xu, Beilei /US" userId="9fd69696-3b92-4803-b954-6944712b66b9" providerId="ADAL" clId="{9C163F77-2123-4DE8-8C33-5E0DD0C6CA3B}" dt="2025-11-25T02:33:13.064" v="219" actId="47"/>
        <pc:sldMkLst>
          <pc:docMk/>
          <pc:sldMk cId="3064996118" sldId="315"/>
        </pc:sldMkLst>
      </pc:sldChg>
      <pc:sldChg chg="del">
        <pc:chgData name="Xu, Beilei /US" userId="9fd69696-3b92-4803-b954-6944712b66b9" providerId="ADAL" clId="{9C163F77-2123-4DE8-8C33-5E0DD0C6CA3B}" dt="2025-11-25T02:33:18.637" v="221" actId="47"/>
        <pc:sldMkLst>
          <pc:docMk/>
          <pc:sldMk cId="537809529" sldId="316"/>
        </pc:sldMkLst>
      </pc:sldChg>
      <pc:sldChg chg="modSp mod">
        <pc:chgData name="Xu, Beilei /US" userId="9fd69696-3b92-4803-b954-6944712b66b9" providerId="ADAL" clId="{9C163F77-2123-4DE8-8C33-5E0DD0C6CA3B}" dt="2025-11-25T02:41:39.268" v="360" actId="20577"/>
        <pc:sldMkLst>
          <pc:docMk/>
          <pc:sldMk cId="1338167130" sldId="317"/>
        </pc:sldMkLst>
        <pc:spChg chg="mod">
          <ac:chgData name="Xu, Beilei /US" userId="9fd69696-3b92-4803-b954-6944712b66b9" providerId="ADAL" clId="{9C163F77-2123-4DE8-8C33-5E0DD0C6CA3B}" dt="2025-11-25T02:41:39.268" v="360" actId="20577"/>
          <ac:spMkLst>
            <pc:docMk/>
            <pc:sldMk cId="1338167130" sldId="317"/>
            <ac:spMk id="3" creationId="{B45A4A65-E8B8-40CF-7ABD-97EA8FA97521}"/>
          </ac:spMkLst>
        </pc:spChg>
      </pc:sldChg>
      <pc:sldChg chg="addSp delSp modSp add mod modAnim">
        <pc:chgData name="Xu, Beilei /US" userId="9fd69696-3b92-4803-b954-6944712b66b9" providerId="ADAL" clId="{9C163F77-2123-4DE8-8C33-5E0DD0C6CA3B}" dt="2025-11-29T22:07:29.993" v="1506" actId="14100"/>
        <pc:sldMkLst>
          <pc:docMk/>
          <pc:sldMk cId="1123258175" sldId="318"/>
        </pc:sldMkLst>
        <pc:spChg chg="add mod">
          <ac:chgData name="Xu, Beilei /US" userId="9fd69696-3b92-4803-b954-6944712b66b9" providerId="ADAL" clId="{9C163F77-2123-4DE8-8C33-5E0DD0C6CA3B}" dt="2025-11-27T19:58:37.207" v="1057" actId="1076"/>
          <ac:spMkLst>
            <pc:docMk/>
            <pc:sldMk cId="1123258175" sldId="318"/>
            <ac:spMk id="5" creationId="{D999EE15-C969-DB54-4DBA-E9BEE46128CE}"/>
          </ac:spMkLst>
        </pc:spChg>
        <pc:spChg chg="add mod">
          <ac:chgData name="Xu, Beilei /US" userId="9fd69696-3b92-4803-b954-6944712b66b9" providerId="ADAL" clId="{9C163F77-2123-4DE8-8C33-5E0DD0C6CA3B}" dt="2025-11-25T02:25:23.421" v="170" actId="1076"/>
          <ac:spMkLst>
            <pc:docMk/>
            <pc:sldMk cId="1123258175" sldId="318"/>
            <ac:spMk id="7" creationId="{E67C336A-A933-F7B0-1FEB-C017DA486108}"/>
          </ac:spMkLst>
        </pc:spChg>
        <pc:spChg chg="mod">
          <ac:chgData name="Xu, Beilei /US" userId="9fd69696-3b92-4803-b954-6944712b66b9" providerId="ADAL" clId="{9C163F77-2123-4DE8-8C33-5E0DD0C6CA3B}" dt="2025-11-25T02:23:22.246" v="122" actId="20577"/>
          <ac:spMkLst>
            <pc:docMk/>
            <pc:sldMk cId="1123258175" sldId="318"/>
            <ac:spMk id="8" creationId="{65C8EF52-1A89-C352-0127-8886254E1CAF}"/>
          </ac:spMkLst>
        </pc:spChg>
        <pc:spChg chg="mod">
          <ac:chgData name="Xu, Beilei /US" userId="9fd69696-3b92-4803-b954-6944712b66b9" providerId="ADAL" clId="{9C163F77-2123-4DE8-8C33-5E0DD0C6CA3B}" dt="2025-11-25T02:24:35.449" v="157"/>
          <ac:spMkLst>
            <pc:docMk/>
            <pc:sldMk cId="1123258175" sldId="318"/>
            <ac:spMk id="19" creationId="{5A19A136-E47D-F0A7-AB87-D2AB05F98A11}"/>
          </ac:spMkLst>
        </pc:spChg>
        <pc:picChg chg="add mod">
          <ac:chgData name="Xu, Beilei /US" userId="9fd69696-3b92-4803-b954-6944712b66b9" providerId="ADAL" clId="{9C163F77-2123-4DE8-8C33-5E0DD0C6CA3B}" dt="2025-11-29T22:07:29.993" v="1506" actId="14100"/>
          <ac:picMkLst>
            <pc:docMk/>
            <pc:sldMk cId="1123258175" sldId="318"/>
            <ac:picMk id="2" creationId="{002845A2-18BF-A30D-AFF6-E9FBF911987B}"/>
          </ac:picMkLst>
        </pc:picChg>
      </pc:sldChg>
      <pc:sldChg chg="addSp delSp modSp add mod ord">
        <pc:chgData name="Xu, Beilei /US" userId="9fd69696-3b92-4803-b954-6944712b66b9" providerId="ADAL" clId="{9C163F77-2123-4DE8-8C33-5E0DD0C6CA3B}" dt="2025-11-29T14:04:40.007" v="1252" actId="1076"/>
        <pc:sldMkLst>
          <pc:docMk/>
          <pc:sldMk cId="4233702532" sldId="319"/>
        </pc:sldMkLst>
        <pc:spChg chg="add mod">
          <ac:chgData name="Xu, Beilei /US" userId="9fd69696-3b92-4803-b954-6944712b66b9" providerId="ADAL" clId="{9C163F77-2123-4DE8-8C33-5E0DD0C6CA3B}" dt="2025-11-29T14:01:57.606" v="1173" actId="1582"/>
          <ac:spMkLst>
            <pc:docMk/>
            <pc:sldMk cId="4233702532" sldId="319"/>
            <ac:spMk id="4" creationId="{CAC20696-8990-DC49-2663-64CA6D9AA489}"/>
          </ac:spMkLst>
        </pc:spChg>
        <pc:spChg chg="add mod">
          <ac:chgData name="Xu, Beilei /US" userId="9fd69696-3b92-4803-b954-6944712b66b9" providerId="ADAL" clId="{9C163F77-2123-4DE8-8C33-5E0DD0C6CA3B}" dt="2025-11-29T14:02:08.961" v="1175" actId="1076"/>
          <ac:spMkLst>
            <pc:docMk/>
            <pc:sldMk cId="4233702532" sldId="319"/>
            <ac:spMk id="5" creationId="{576588FC-AA71-36D9-0E13-CF0524409D17}"/>
          </ac:spMkLst>
        </pc:spChg>
        <pc:spChg chg="add mod">
          <ac:chgData name="Xu, Beilei /US" userId="9fd69696-3b92-4803-b954-6944712b66b9" providerId="ADAL" clId="{9C163F77-2123-4DE8-8C33-5E0DD0C6CA3B}" dt="2025-11-29T14:04:40.007" v="1252" actId="1076"/>
          <ac:spMkLst>
            <pc:docMk/>
            <pc:sldMk cId="4233702532" sldId="319"/>
            <ac:spMk id="6" creationId="{4561A196-461D-D36F-C0E7-CFB25271515A}"/>
          </ac:spMkLst>
        </pc:spChg>
        <pc:spChg chg="add mod">
          <ac:chgData name="Xu, Beilei /US" userId="9fd69696-3b92-4803-b954-6944712b66b9" providerId="ADAL" clId="{9C163F77-2123-4DE8-8C33-5E0DD0C6CA3B}" dt="2025-11-29T14:04:32.702" v="1251" actId="1076"/>
          <ac:spMkLst>
            <pc:docMk/>
            <pc:sldMk cId="4233702532" sldId="319"/>
            <ac:spMk id="7" creationId="{04FB0075-B0A1-7133-59CE-089A315A3520}"/>
          </ac:spMkLst>
        </pc:spChg>
        <pc:spChg chg="mod">
          <ac:chgData name="Xu, Beilei /US" userId="9fd69696-3b92-4803-b954-6944712b66b9" providerId="ADAL" clId="{9C163F77-2123-4DE8-8C33-5E0DD0C6CA3B}" dt="2025-11-29T14:02:17.385" v="1176" actId="1076"/>
          <ac:spMkLst>
            <pc:docMk/>
            <pc:sldMk cId="4233702532" sldId="319"/>
            <ac:spMk id="19" creationId="{645100B5-BF3C-C0F3-10A1-9BBA4509D48B}"/>
          </ac:spMkLst>
        </pc:spChg>
        <pc:graphicFrameChg chg="add mod modGraphic">
          <ac:chgData name="Xu, Beilei /US" userId="9fd69696-3b92-4803-b954-6944712b66b9" providerId="ADAL" clId="{9C163F77-2123-4DE8-8C33-5E0DD0C6CA3B}" dt="2025-11-25T02:50:42.359" v="431" actId="2711"/>
          <ac:graphicFrameMkLst>
            <pc:docMk/>
            <pc:sldMk cId="4233702532" sldId="319"/>
            <ac:graphicFrameMk id="2" creationId="{65FC6642-F92E-2D95-EA90-FBEE13CAD847}"/>
          </ac:graphicFrameMkLst>
        </pc:graphicFrameChg>
      </pc:sldChg>
      <pc:sldChg chg="modSp new mod ord">
        <pc:chgData name="Xu, Beilei /US" userId="9fd69696-3b92-4803-b954-6944712b66b9" providerId="ADAL" clId="{9C163F77-2123-4DE8-8C33-5E0DD0C6CA3B}" dt="2025-11-29T22:12:26.348" v="1511" actId="20577"/>
        <pc:sldMkLst>
          <pc:docMk/>
          <pc:sldMk cId="1180014856" sldId="320"/>
        </pc:sldMkLst>
        <pc:spChg chg="mod">
          <ac:chgData name="Xu, Beilei /US" userId="9fd69696-3b92-4803-b954-6944712b66b9" providerId="ADAL" clId="{9C163F77-2123-4DE8-8C33-5E0DD0C6CA3B}" dt="2025-11-25T03:47:03.865" v="1027" actId="20577"/>
          <ac:spMkLst>
            <pc:docMk/>
            <pc:sldMk cId="1180014856" sldId="320"/>
            <ac:spMk id="2" creationId="{D4217E77-9382-912D-41B9-B794CC97BAC2}"/>
          </ac:spMkLst>
        </pc:spChg>
        <pc:spChg chg="mod">
          <ac:chgData name="Xu, Beilei /US" userId="9fd69696-3b92-4803-b954-6944712b66b9" providerId="ADAL" clId="{9C163F77-2123-4DE8-8C33-5E0DD0C6CA3B}" dt="2025-11-29T22:12:26.348" v="1511" actId="20577"/>
          <ac:spMkLst>
            <pc:docMk/>
            <pc:sldMk cId="1180014856" sldId="320"/>
            <ac:spMk id="3" creationId="{FC240342-F306-2654-08F2-13493E1641DC}"/>
          </ac:spMkLst>
        </pc:spChg>
      </pc:sldChg>
      <pc:sldChg chg="addSp delSp modSp new mod modClrScheme chgLayout">
        <pc:chgData name="Xu, Beilei /US" userId="9fd69696-3b92-4803-b954-6944712b66b9" providerId="ADAL" clId="{9C163F77-2123-4DE8-8C33-5E0DD0C6CA3B}" dt="2025-11-29T14:12:50.706" v="1352" actId="478"/>
        <pc:sldMkLst>
          <pc:docMk/>
          <pc:sldMk cId="2428666143" sldId="321"/>
        </pc:sldMkLst>
        <pc:spChg chg="mod ord">
          <ac:chgData name="Xu, Beilei /US" userId="9fd69696-3b92-4803-b954-6944712b66b9" providerId="ADAL" clId="{9C163F77-2123-4DE8-8C33-5E0DD0C6CA3B}" dt="2025-11-25T02:28:45.562" v="193" actId="26606"/>
          <ac:spMkLst>
            <pc:docMk/>
            <pc:sldMk cId="2428666143" sldId="321"/>
            <ac:spMk id="4" creationId="{058110EA-85E6-AB7B-11A0-1D6422147865}"/>
          </ac:spMkLst>
        </pc:spChg>
        <pc:spChg chg="add mod">
          <ac:chgData name="Xu, Beilei /US" userId="9fd69696-3b92-4803-b954-6944712b66b9" providerId="ADAL" clId="{9C163F77-2123-4DE8-8C33-5E0DD0C6CA3B}" dt="2025-11-29T14:12:26.494" v="1349" actId="2711"/>
          <ac:spMkLst>
            <pc:docMk/>
            <pc:sldMk cId="2428666143" sldId="321"/>
            <ac:spMk id="10" creationId="{5BE19B92-C2CF-6DF7-9658-8FA7B3E8B692}"/>
          </ac:spMkLst>
        </pc:spChg>
        <pc:spChg chg="add del mod">
          <ac:chgData name="Xu, Beilei /US" userId="9fd69696-3b92-4803-b954-6944712b66b9" providerId="ADAL" clId="{9C163F77-2123-4DE8-8C33-5E0DD0C6CA3B}" dt="2025-11-29T14:12:50.706" v="1352" actId="478"/>
          <ac:spMkLst>
            <pc:docMk/>
            <pc:sldMk cId="2428666143" sldId="321"/>
            <ac:spMk id="12" creationId="{99FC91AC-F07B-BCB5-FB63-0B1243564A9B}"/>
          </ac:spMkLst>
        </pc:spChg>
        <pc:picChg chg="add mod">
          <ac:chgData name="Xu, Beilei /US" userId="9fd69696-3b92-4803-b954-6944712b66b9" providerId="ADAL" clId="{9C163F77-2123-4DE8-8C33-5E0DD0C6CA3B}" dt="2025-11-29T14:12:46.755" v="1351" actId="14100"/>
          <ac:picMkLst>
            <pc:docMk/>
            <pc:sldMk cId="2428666143" sldId="321"/>
            <ac:picMk id="5" creationId="{EB99DBB7-F5D1-39CC-010C-2D474806E629}"/>
          </ac:picMkLst>
        </pc:picChg>
      </pc:sldChg>
      <pc:sldChg chg="addSp delSp modSp new mod ord delAnim modAnim">
        <pc:chgData name="Xu, Beilei /US" userId="9fd69696-3b92-4803-b954-6944712b66b9" providerId="ADAL" clId="{9C163F77-2123-4DE8-8C33-5E0DD0C6CA3B}" dt="2025-11-29T14:12:13.198" v="1348" actId="1076"/>
        <pc:sldMkLst>
          <pc:docMk/>
          <pc:sldMk cId="1567940237" sldId="322"/>
        </pc:sldMkLst>
        <pc:spChg chg="mod">
          <ac:chgData name="Xu, Beilei /US" userId="9fd69696-3b92-4803-b954-6944712b66b9" providerId="ADAL" clId="{9C163F77-2123-4DE8-8C33-5E0DD0C6CA3B}" dt="2025-11-29T14:11:14.603" v="1318" actId="20577"/>
          <ac:spMkLst>
            <pc:docMk/>
            <pc:sldMk cId="1567940237" sldId="322"/>
            <ac:spMk id="2" creationId="{2DBE4D14-151C-147C-ADFC-5EB4CA44F428}"/>
          </ac:spMkLst>
        </pc:spChg>
        <pc:spChg chg="add mod">
          <ac:chgData name="Xu, Beilei /US" userId="9fd69696-3b92-4803-b954-6944712b66b9" providerId="ADAL" clId="{9C163F77-2123-4DE8-8C33-5E0DD0C6CA3B}" dt="2025-11-29T14:10:54.841" v="1317" actId="2711"/>
          <ac:spMkLst>
            <pc:docMk/>
            <pc:sldMk cId="1567940237" sldId="322"/>
            <ac:spMk id="6" creationId="{C86E29AB-1A25-4B61-B15F-1038EAACF702}"/>
          </ac:spMkLst>
        </pc:spChg>
        <pc:spChg chg="add mod">
          <ac:chgData name="Xu, Beilei /US" userId="9fd69696-3b92-4803-b954-6944712b66b9" providerId="ADAL" clId="{9C163F77-2123-4DE8-8C33-5E0DD0C6CA3B}" dt="2025-11-29T14:11:37.668" v="1322" actId="404"/>
          <ac:spMkLst>
            <pc:docMk/>
            <pc:sldMk cId="1567940237" sldId="322"/>
            <ac:spMk id="7" creationId="{863F04BC-9B80-94CE-83C7-A75896797B88}"/>
          </ac:spMkLst>
        </pc:spChg>
        <pc:spChg chg="add mod">
          <ac:chgData name="Xu, Beilei /US" userId="9fd69696-3b92-4803-b954-6944712b66b9" providerId="ADAL" clId="{9C163F77-2123-4DE8-8C33-5E0DD0C6CA3B}" dt="2025-11-29T14:10:54.841" v="1317" actId="2711"/>
          <ac:spMkLst>
            <pc:docMk/>
            <pc:sldMk cId="1567940237" sldId="322"/>
            <ac:spMk id="8" creationId="{0C8DDEFE-0A15-7FF4-C935-D4D4A8C957DF}"/>
          </ac:spMkLst>
        </pc:spChg>
        <pc:spChg chg="add mod">
          <ac:chgData name="Xu, Beilei /US" userId="9fd69696-3b92-4803-b954-6944712b66b9" providerId="ADAL" clId="{9C163F77-2123-4DE8-8C33-5E0DD0C6CA3B}" dt="2025-11-29T14:10:54.841" v="1317" actId="2711"/>
          <ac:spMkLst>
            <pc:docMk/>
            <pc:sldMk cId="1567940237" sldId="322"/>
            <ac:spMk id="9" creationId="{3E9EC70D-1AE3-AC29-1F53-C9785F1647AE}"/>
          </ac:spMkLst>
        </pc:spChg>
        <pc:spChg chg="add mod">
          <ac:chgData name="Xu, Beilei /US" userId="9fd69696-3b92-4803-b954-6944712b66b9" providerId="ADAL" clId="{9C163F77-2123-4DE8-8C33-5E0DD0C6CA3B}" dt="2025-11-29T14:12:13.198" v="1348" actId="1076"/>
          <ac:spMkLst>
            <pc:docMk/>
            <pc:sldMk cId="1567940237" sldId="322"/>
            <ac:spMk id="10" creationId="{089C183B-812D-0228-53E5-ABC660BDD3E0}"/>
          </ac:spMkLst>
        </pc:spChg>
        <pc:spChg chg="add mod">
          <ac:chgData name="Xu, Beilei /US" userId="9fd69696-3b92-4803-b954-6944712b66b9" providerId="ADAL" clId="{9C163F77-2123-4DE8-8C33-5E0DD0C6CA3B}" dt="2025-11-25T02:31:32.525" v="205" actId="207"/>
          <ac:spMkLst>
            <pc:docMk/>
            <pc:sldMk cId="1567940237" sldId="322"/>
            <ac:spMk id="11" creationId="{ACEB0443-8DA2-89B1-51EC-A4FD12F0A38C}"/>
          </ac:spMkLst>
        </pc:spChg>
        <pc:spChg chg="add mod">
          <ac:chgData name="Xu, Beilei /US" userId="9fd69696-3b92-4803-b954-6944712b66b9" providerId="ADAL" clId="{9C163F77-2123-4DE8-8C33-5E0DD0C6CA3B}" dt="2025-11-25T02:31:32.525" v="205" actId="207"/>
          <ac:spMkLst>
            <pc:docMk/>
            <pc:sldMk cId="1567940237" sldId="322"/>
            <ac:spMk id="12" creationId="{29D45453-A3A4-ACA7-9FEB-0637996D53A4}"/>
          </ac:spMkLst>
        </pc:spChg>
        <pc:spChg chg="add mod">
          <ac:chgData name="Xu, Beilei /US" userId="9fd69696-3b92-4803-b954-6944712b66b9" providerId="ADAL" clId="{9C163F77-2123-4DE8-8C33-5E0DD0C6CA3B}" dt="2025-11-25T02:31:32.525" v="205" actId="207"/>
          <ac:spMkLst>
            <pc:docMk/>
            <pc:sldMk cId="1567940237" sldId="322"/>
            <ac:spMk id="13" creationId="{CFFA934B-C4D9-3C11-5B1C-84111E7714FA}"/>
          </ac:spMkLst>
        </pc:spChg>
        <pc:spChg chg="add del mod">
          <ac:chgData name="Xu, Beilei /US" userId="9fd69696-3b92-4803-b954-6944712b66b9" providerId="ADAL" clId="{9C163F77-2123-4DE8-8C33-5E0DD0C6CA3B}" dt="2025-11-29T14:12:09.785" v="1347" actId="478"/>
          <ac:spMkLst>
            <pc:docMk/>
            <pc:sldMk cId="1567940237" sldId="322"/>
            <ac:spMk id="15" creationId="{EE03911E-F469-979D-D12C-ABA01ACBB889}"/>
          </ac:spMkLst>
        </pc:spChg>
      </pc:sldChg>
      <pc:sldChg chg="addSp delSp modSp add mod">
        <pc:chgData name="Xu, Beilei /US" userId="9fd69696-3b92-4803-b954-6944712b66b9" providerId="ADAL" clId="{9C163F77-2123-4DE8-8C33-5E0DD0C6CA3B}" dt="2025-11-29T22:07:06.480" v="1505" actId="1076"/>
        <pc:sldMkLst>
          <pc:docMk/>
          <pc:sldMk cId="3662286009" sldId="323"/>
        </pc:sldMkLst>
        <pc:spChg chg="add mod">
          <ac:chgData name="Xu, Beilei /US" userId="9fd69696-3b92-4803-b954-6944712b66b9" providerId="ADAL" clId="{9C163F77-2123-4DE8-8C33-5E0DD0C6CA3B}" dt="2025-11-29T22:06:29.782" v="1500" actId="1076"/>
          <ac:spMkLst>
            <pc:docMk/>
            <pc:sldMk cId="3662286009" sldId="323"/>
            <ac:spMk id="2" creationId="{255F8F61-421A-7068-C29F-053A34B092B8}"/>
          </ac:spMkLst>
        </pc:spChg>
        <pc:spChg chg="add mod">
          <ac:chgData name="Xu, Beilei /US" userId="9fd69696-3b92-4803-b954-6944712b66b9" providerId="ADAL" clId="{9C163F77-2123-4DE8-8C33-5E0DD0C6CA3B}" dt="2025-11-29T22:06:35.104" v="1501" actId="1076"/>
          <ac:spMkLst>
            <pc:docMk/>
            <pc:sldMk cId="3662286009" sldId="323"/>
            <ac:spMk id="4" creationId="{3360239C-A01B-385A-E05C-1D2F73D8A092}"/>
          </ac:spMkLst>
        </pc:spChg>
        <pc:spChg chg="add mod">
          <ac:chgData name="Xu, Beilei /US" userId="9fd69696-3b92-4803-b954-6944712b66b9" providerId="ADAL" clId="{9C163F77-2123-4DE8-8C33-5E0DD0C6CA3B}" dt="2025-11-29T22:06:40.252" v="1502" actId="1076"/>
          <ac:spMkLst>
            <pc:docMk/>
            <pc:sldMk cId="3662286009" sldId="323"/>
            <ac:spMk id="6" creationId="{80171020-F65D-15ED-49F0-B88F237F65EE}"/>
          </ac:spMkLst>
        </pc:spChg>
        <pc:spChg chg="mod">
          <ac:chgData name="Xu, Beilei /US" userId="9fd69696-3b92-4803-b954-6944712b66b9" providerId="ADAL" clId="{9C163F77-2123-4DE8-8C33-5E0DD0C6CA3B}" dt="2025-11-25T03:10:18.249" v="665" actId="5793"/>
          <ac:spMkLst>
            <pc:docMk/>
            <pc:sldMk cId="3662286009" sldId="323"/>
            <ac:spMk id="8" creationId="{E70599DE-C5DD-A1E9-C45C-3732BE7D447A}"/>
          </ac:spMkLst>
        </pc:spChg>
        <pc:spChg chg="add del mod">
          <ac:chgData name="Xu, Beilei /US" userId="9fd69696-3b92-4803-b954-6944712b66b9" providerId="ADAL" clId="{9C163F77-2123-4DE8-8C33-5E0DD0C6CA3B}" dt="2025-11-29T22:03:12.786" v="1467" actId="478"/>
          <ac:spMkLst>
            <pc:docMk/>
            <pc:sldMk cId="3662286009" sldId="323"/>
            <ac:spMk id="9" creationId="{021CED40-605E-25FC-2D30-D937E9E62816}"/>
          </ac:spMkLst>
        </pc:spChg>
        <pc:spChg chg="add del mod">
          <ac:chgData name="Xu, Beilei /US" userId="9fd69696-3b92-4803-b954-6944712b66b9" providerId="ADAL" clId="{9C163F77-2123-4DE8-8C33-5E0DD0C6CA3B}" dt="2025-11-29T22:03:12.786" v="1467" actId="478"/>
          <ac:spMkLst>
            <pc:docMk/>
            <pc:sldMk cId="3662286009" sldId="323"/>
            <ac:spMk id="11" creationId="{E69FFB87-6398-68D4-2E3E-BA011A1368F2}"/>
          </ac:spMkLst>
        </pc:spChg>
        <pc:spChg chg="add del mod">
          <ac:chgData name="Xu, Beilei /US" userId="9fd69696-3b92-4803-b954-6944712b66b9" providerId="ADAL" clId="{9C163F77-2123-4DE8-8C33-5E0DD0C6CA3B}" dt="2025-11-29T22:03:12.786" v="1467" actId="478"/>
          <ac:spMkLst>
            <pc:docMk/>
            <pc:sldMk cId="3662286009" sldId="323"/>
            <ac:spMk id="12" creationId="{CFB64B32-8C08-A97A-FD7F-FC3C99591984}"/>
          </ac:spMkLst>
        </pc:spChg>
        <pc:spChg chg="add del mod">
          <ac:chgData name="Xu, Beilei /US" userId="9fd69696-3b92-4803-b954-6944712b66b9" providerId="ADAL" clId="{9C163F77-2123-4DE8-8C33-5E0DD0C6CA3B}" dt="2025-11-29T22:03:12.786" v="1467" actId="478"/>
          <ac:spMkLst>
            <pc:docMk/>
            <pc:sldMk cId="3662286009" sldId="323"/>
            <ac:spMk id="13" creationId="{F5DF2539-BC69-E2A4-8E52-26668FBBF20D}"/>
          </ac:spMkLst>
        </pc:spChg>
        <pc:spChg chg="add mod">
          <ac:chgData name="Xu, Beilei /US" userId="9fd69696-3b92-4803-b954-6944712b66b9" providerId="ADAL" clId="{9C163F77-2123-4DE8-8C33-5E0DD0C6CA3B}" dt="2025-11-29T22:04:01.775" v="1468"/>
          <ac:spMkLst>
            <pc:docMk/>
            <pc:sldMk cId="3662286009" sldId="323"/>
            <ac:spMk id="14" creationId="{04ECC517-ABFA-3D51-2C03-C65DD8095097}"/>
          </ac:spMkLst>
        </pc:spChg>
        <pc:spChg chg="add mod">
          <ac:chgData name="Xu, Beilei /US" userId="9fd69696-3b92-4803-b954-6944712b66b9" providerId="ADAL" clId="{9C163F77-2123-4DE8-8C33-5E0DD0C6CA3B}" dt="2025-11-29T22:04:01.775" v="1468"/>
          <ac:spMkLst>
            <pc:docMk/>
            <pc:sldMk cId="3662286009" sldId="323"/>
            <ac:spMk id="15" creationId="{8F500766-236B-A7DF-91F0-2D07E14211B5}"/>
          </ac:spMkLst>
        </pc:spChg>
        <pc:spChg chg="add mod">
          <ac:chgData name="Xu, Beilei /US" userId="9fd69696-3b92-4803-b954-6944712b66b9" providerId="ADAL" clId="{9C163F77-2123-4DE8-8C33-5E0DD0C6CA3B}" dt="2025-11-29T22:04:01.775" v="1468"/>
          <ac:spMkLst>
            <pc:docMk/>
            <pc:sldMk cId="3662286009" sldId="323"/>
            <ac:spMk id="16" creationId="{D9944ECC-F08C-C6A3-F3A8-25BDC9B3ECC5}"/>
          </ac:spMkLst>
        </pc:spChg>
        <pc:spChg chg="add mod">
          <ac:chgData name="Xu, Beilei /US" userId="9fd69696-3b92-4803-b954-6944712b66b9" providerId="ADAL" clId="{9C163F77-2123-4DE8-8C33-5E0DD0C6CA3B}" dt="2025-11-29T22:04:01.775" v="1468"/>
          <ac:spMkLst>
            <pc:docMk/>
            <pc:sldMk cId="3662286009" sldId="323"/>
            <ac:spMk id="17" creationId="{09DD7D85-6C8B-A7F4-B73C-079EC0AE747A}"/>
          </ac:spMkLst>
        </pc:spChg>
        <pc:spChg chg="mod">
          <ac:chgData name="Xu, Beilei /US" userId="9fd69696-3b92-4803-b954-6944712b66b9" providerId="ADAL" clId="{9C163F77-2123-4DE8-8C33-5E0DD0C6CA3B}" dt="2025-11-25T03:02:49.913" v="653"/>
          <ac:spMkLst>
            <pc:docMk/>
            <pc:sldMk cId="3662286009" sldId="323"/>
            <ac:spMk id="19" creationId="{39B476B3-CD39-B9D0-30C4-D4E563C91748}"/>
          </ac:spMkLst>
        </pc:spChg>
        <pc:spChg chg="add mod">
          <ac:chgData name="Xu, Beilei /US" userId="9fd69696-3b92-4803-b954-6944712b66b9" providerId="ADAL" clId="{9C163F77-2123-4DE8-8C33-5E0DD0C6CA3B}" dt="2025-11-29T22:07:06.480" v="1505" actId="1076"/>
          <ac:spMkLst>
            <pc:docMk/>
            <pc:sldMk cId="3662286009" sldId="323"/>
            <ac:spMk id="20" creationId="{77E02628-6591-329F-1104-D87BF763AE72}"/>
          </ac:spMkLst>
        </pc:spChg>
        <pc:spChg chg="add mod">
          <ac:chgData name="Xu, Beilei /US" userId="9fd69696-3b92-4803-b954-6944712b66b9" providerId="ADAL" clId="{9C163F77-2123-4DE8-8C33-5E0DD0C6CA3B}" dt="2025-11-29T22:07:06.480" v="1505" actId="1076"/>
          <ac:spMkLst>
            <pc:docMk/>
            <pc:sldMk cId="3662286009" sldId="323"/>
            <ac:spMk id="21" creationId="{5EC66621-3956-4F0B-497E-74163AE5ECE5}"/>
          </ac:spMkLst>
        </pc:spChg>
        <pc:spChg chg="add mod">
          <ac:chgData name="Xu, Beilei /US" userId="9fd69696-3b92-4803-b954-6944712b66b9" providerId="ADAL" clId="{9C163F77-2123-4DE8-8C33-5E0DD0C6CA3B}" dt="2025-11-29T22:07:06.480" v="1505" actId="1076"/>
          <ac:spMkLst>
            <pc:docMk/>
            <pc:sldMk cId="3662286009" sldId="323"/>
            <ac:spMk id="22" creationId="{DB5F717C-2B2C-93B9-954E-60E765B949E0}"/>
          </ac:spMkLst>
        </pc:spChg>
        <pc:spChg chg="add mod">
          <ac:chgData name="Xu, Beilei /US" userId="9fd69696-3b92-4803-b954-6944712b66b9" providerId="ADAL" clId="{9C163F77-2123-4DE8-8C33-5E0DD0C6CA3B}" dt="2025-11-29T22:07:06.480" v="1505" actId="1076"/>
          <ac:spMkLst>
            <pc:docMk/>
            <pc:sldMk cId="3662286009" sldId="323"/>
            <ac:spMk id="23" creationId="{E5EB20D2-E8CA-786A-6620-F134288DFC9B}"/>
          </ac:spMkLst>
        </pc:spChg>
        <pc:picChg chg="add del mod">
          <ac:chgData name="Xu, Beilei /US" userId="9fd69696-3b92-4803-b954-6944712b66b9" providerId="ADAL" clId="{9C163F77-2123-4DE8-8C33-5E0DD0C6CA3B}" dt="2025-11-29T21:59:39.755" v="1465" actId="478"/>
          <ac:picMkLst>
            <pc:docMk/>
            <pc:sldMk cId="3662286009" sldId="323"/>
            <ac:picMk id="7" creationId="{BB832205-0503-89E4-EAF9-23E31B7C84C2}"/>
          </ac:picMkLst>
        </pc:picChg>
        <pc:picChg chg="add del mod">
          <ac:chgData name="Xu, Beilei /US" userId="9fd69696-3b92-4803-b954-6944712b66b9" providerId="ADAL" clId="{9C163F77-2123-4DE8-8C33-5E0DD0C6CA3B}" dt="2025-11-29T22:03:12.786" v="1467" actId="478"/>
          <ac:picMkLst>
            <pc:docMk/>
            <pc:sldMk cId="3662286009" sldId="323"/>
            <ac:picMk id="10" creationId="{9A175240-5E11-ADB7-14C4-2198A853589A}"/>
          </ac:picMkLst>
        </pc:picChg>
        <pc:picChg chg="add">
          <ac:chgData name="Xu, Beilei /US" userId="9fd69696-3b92-4803-b954-6944712b66b9" providerId="ADAL" clId="{9C163F77-2123-4DE8-8C33-5E0DD0C6CA3B}" dt="2025-11-29T22:04:08.215" v="1469"/>
          <ac:picMkLst>
            <pc:docMk/>
            <pc:sldMk cId="3662286009" sldId="323"/>
            <ac:picMk id="18" creationId="{A293A86D-52A4-B483-F2E7-883BBCB433FA}"/>
          </ac:picMkLst>
        </pc:picChg>
        <pc:cxnChg chg="add mod">
          <ac:chgData name="Xu, Beilei /US" userId="9fd69696-3b92-4803-b954-6944712b66b9" providerId="ADAL" clId="{9C163F77-2123-4DE8-8C33-5E0DD0C6CA3B}" dt="2025-11-29T22:07:06.480" v="1505" actId="1076"/>
          <ac:cxnSpMkLst>
            <pc:docMk/>
            <pc:sldMk cId="3662286009" sldId="323"/>
            <ac:cxnSpMk id="25" creationId="{AFD76CEB-9897-F9FC-0EBE-9749B6F0E82A}"/>
          </ac:cxnSpMkLst>
        </pc:cxnChg>
        <pc:cxnChg chg="add mod">
          <ac:chgData name="Xu, Beilei /US" userId="9fd69696-3b92-4803-b954-6944712b66b9" providerId="ADAL" clId="{9C163F77-2123-4DE8-8C33-5E0DD0C6CA3B}" dt="2025-11-29T22:07:06.480" v="1505" actId="1076"/>
          <ac:cxnSpMkLst>
            <pc:docMk/>
            <pc:sldMk cId="3662286009" sldId="323"/>
            <ac:cxnSpMk id="27" creationId="{E650AFAF-F5B9-9457-5F1B-C34ACDC1C656}"/>
          </ac:cxnSpMkLst>
        </pc:cxnChg>
        <pc:cxnChg chg="add mod">
          <ac:chgData name="Xu, Beilei /US" userId="9fd69696-3b92-4803-b954-6944712b66b9" providerId="ADAL" clId="{9C163F77-2123-4DE8-8C33-5E0DD0C6CA3B}" dt="2025-11-29T22:07:06.480" v="1505" actId="1076"/>
          <ac:cxnSpMkLst>
            <pc:docMk/>
            <pc:sldMk cId="3662286009" sldId="323"/>
            <ac:cxnSpMk id="30" creationId="{24948E36-553A-B202-DB59-D1BB9FE5BD4A}"/>
          </ac:cxnSpMkLst>
        </pc:cxnChg>
        <pc:cxnChg chg="add mod">
          <ac:chgData name="Xu, Beilei /US" userId="9fd69696-3b92-4803-b954-6944712b66b9" providerId="ADAL" clId="{9C163F77-2123-4DE8-8C33-5E0DD0C6CA3B}" dt="2025-11-29T22:06:52.361" v="1504" actId="13822"/>
          <ac:cxnSpMkLst>
            <pc:docMk/>
            <pc:sldMk cId="3662286009" sldId="323"/>
            <ac:cxnSpMk id="35" creationId="{F02E13DD-F6B6-A9C0-7D5B-AAB1B423B600}"/>
          </ac:cxnSpMkLst>
        </pc:cxnChg>
      </pc:sldChg>
      <pc:sldChg chg="modSp new mod">
        <pc:chgData name="Xu, Beilei /US" userId="9fd69696-3b92-4803-b954-6944712b66b9" providerId="ADAL" clId="{9C163F77-2123-4DE8-8C33-5E0DD0C6CA3B}" dt="2025-11-29T14:14:48.466" v="1394" actId="403"/>
        <pc:sldMkLst>
          <pc:docMk/>
          <pc:sldMk cId="987232815" sldId="324"/>
        </pc:sldMkLst>
        <pc:spChg chg="mod">
          <ac:chgData name="Xu, Beilei /US" userId="9fd69696-3b92-4803-b954-6944712b66b9" providerId="ADAL" clId="{9C163F77-2123-4DE8-8C33-5E0DD0C6CA3B}" dt="2025-11-29T14:13:57.720" v="1371" actId="20577"/>
          <ac:spMkLst>
            <pc:docMk/>
            <pc:sldMk cId="987232815" sldId="324"/>
            <ac:spMk id="2" creationId="{34F8DC2B-4765-F766-2FFC-222FECAA5612}"/>
          </ac:spMkLst>
        </pc:spChg>
        <pc:spChg chg="mod">
          <ac:chgData name="Xu, Beilei /US" userId="9fd69696-3b92-4803-b954-6944712b66b9" providerId="ADAL" clId="{9C163F77-2123-4DE8-8C33-5E0DD0C6CA3B}" dt="2025-11-29T14:14:24.820" v="1380" actId="20577"/>
          <ac:spMkLst>
            <pc:docMk/>
            <pc:sldMk cId="987232815" sldId="324"/>
            <ac:spMk id="3" creationId="{277BABDB-5052-F245-F57D-3D2F60960BB6}"/>
          </ac:spMkLst>
        </pc:spChg>
        <pc:spChg chg="mod">
          <ac:chgData name="Xu, Beilei /US" userId="9fd69696-3b92-4803-b954-6944712b66b9" providerId="ADAL" clId="{9C163F77-2123-4DE8-8C33-5E0DD0C6CA3B}" dt="2025-11-29T14:14:48.466" v="1394" actId="403"/>
          <ac:spMkLst>
            <pc:docMk/>
            <pc:sldMk cId="987232815" sldId="324"/>
            <ac:spMk id="4" creationId="{0C388381-55DF-9C61-BF7A-4FBAC3A59C2A}"/>
          </ac:spMkLst>
        </pc:spChg>
      </pc:sldChg>
      <pc:sldChg chg="addSp delSp modSp new del mod">
        <pc:chgData name="Xu, Beilei /US" userId="9fd69696-3b92-4803-b954-6944712b66b9" providerId="ADAL" clId="{9C163F77-2123-4DE8-8C33-5E0DD0C6CA3B}" dt="2025-11-29T14:07:01.629" v="1284" actId="47"/>
        <pc:sldMkLst>
          <pc:docMk/>
          <pc:sldMk cId="3877555850" sldId="325"/>
        </pc:sldMkLst>
        <pc:spChg chg="mod">
          <ac:chgData name="Xu, Beilei /US" userId="9fd69696-3b92-4803-b954-6944712b66b9" providerId="ADAL" clId="{9C163F77-2123-4DE8-8C33-5E0DD0C6CA3B}" dt="2025-11-29T14:05:32.166" v="1274" actId="20577"/>
          <ac:spMkLst>
            <pc:docMk/>
            <pc:sldMk cId="3877555850" sldId="325"/>
            <ac:spMk id="3" creationId="{376378C6-B6BF-6657-FB95-8E107F827AD3}"/>
          </ac:spMkLst>
        </pc:spChg>
        <pc:spChg chg="add del mod">
          <ac:chgData name="Xu, Beilei /US" userId="9fd69696-3b92-4803-b954-6944712b66b9" providerId="ADAL" clId="{9C163F77-2123-4DE8-8C33-5E0DD0C6CA3B}" dt="2025-11-29T14:01:13.324" v="1170"/>
          <ac:spMkLst>
            <pc:docMk/>
            <pc:sldMk cId="3877555850" sldId="325"/>
            <ac:spMk id="8" creationId="{029AF0FD-08EE-0AE9-9C4C-0702FC37383A}"/>
          </ac:spMkLst>
        </pc:spChg>
        <pc:spChg chg="add del mod">
          <ac:chgData name="Xu, Beilei /US" userId="9fd69696-3b92-4803-b954-6944712b66b9" providerId="ADAL" clId="{9C163F77-2123-4DE8-8C33-5E0DD0C6CA3B}" dt="2025-11-29T13:58:25.241" v="1065" actId="478"/>
          <ac:spMkLst>
            <pc:docMk/>
            <pc:sldMk cId="3877555850" sldId="325"/>
            <ac:spMk id="10" creationId="{E317B03E-AA4E-65A2-D7BE-31608737401E}"/>
          </ac:spMkLst>
        </pc:spChg>
        <pc:spChg chg="add mod">
          <ac:chgData name="Xu, Beilei /US" userId="9fd69696-3b92-4803-b954-6944712b66b9" providerId="ADAL" clId="{9C163F77-2123-4DE8-8C33-5E0DD0C6CA3B}" dt="2025-11-29T14:05:47.759" v="1277" actId="20577"/>
          <ac:spMkLst>
            <pc:docMk/>
            <pc:sldMk cId="3877555850" sldId="325"/>
            <ac:spMk id="12" creationId="{01236CE6-3D35-50B3-6A82-37B68D4E701D}"/>
          </ac:spMkLst>
        </pc:spChg>
        <pc:spChg chg="add del mod">
          <ac:chgData name="Xu, Beilei /US" userId="9fd69696-3b92-4803-b954-6944712b66b9" providerId="ADAL" clId="{9C163F77-2123-4DE8-8C33-5E0DD0C6CA3B}" dt="2025-11-29T14:05:57.203" v="1280" actId="478"/>
          <ac:spMkLst>
            <pc:docMk/>
            <pc:sldMk cId="3877555850" sldId="325"/>
            <ac:spMk id="13" creationId="{35E8F071-1A31-CD3A-F485-290C6E59616B}"/>
          </ac:spMkLst>
        </pc:spChg>
      </pc:sldChg>
      <pc:sldChg chg="new del">
        <pc:chgData name="Xu, Beilei /US" userId="9fd69696-3b92-4803-b954-6944712b66b9" providerId="ADAL" clId="{9C163F77-2123-4DE8-8C33-5E0DD0C6CA3B}" dt="2025-11-29T14:16:03.998" v="1400" actId="47"/>
        <pc:sldMkLst>
          <pc:docMk/>
          <pc:sldMk cId="2136068614" sldId="32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B675A1-64C8-4608-B81C-E4575ED8E72F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BC8EA1D-8D68-4ECF-BEAB-1319EDF4EB5D}">
      <dgm:prSet custT="1"/>
      <dgm:spPr/>
      <dgm:t>
        <a:bodyPr/>
        <a:lstStyle/>
        <a:p>
          <a:r>
            <a:rPr lang="zh-TW" sz="3600" dirty="0">
              <a:latin typeface="STKaiti" panose="02010600040101010101" pitchFamily="2" charset="-122"/>
              <a:ea typeface="STKaiti" panose="02010600040101010101" pitchFamily="2" charset="-122"/>
            </a:rPr>
            <a:t>奇異恩典，何等甘甜</a:t>
          </a:r>
          <a:r>
            <a:rPr lang="en-US" sz="3600" dirty="0">
              <a:latin typeface="STKaiti" panose="02010600040101010101" pitchFamily="2" charset="-122"/>
              <a:ea typeface="STKaiti" panose="02010600040101010101" pitchFamily="2" charset="-122"/>
            </a:rPr>
            <a:t>,</a:t>
          </a:r>
          <a:r>
            <a:rPr lang="zh-TW" sz="3600" dirty="0">
              <a:latin typeface="STKaiti" panose="02010600040101010101" pitchFamily="2" charset="-122"/>
              <a:ea typeface="STKaiti" panose="02010600040101010101" pitchFamily="2" charset="-122"/>
            </a:rPr>
            <a:t> </a:t>
          </a:r>
          <a:r>
            <a:rPr lang="en-US" altLang="zh-TW" sz="3600" dirty="0">
              <a:latin typeface="STKaiti" panose="02010600040101010101" pitchFamily="2" charset="-122"/>
              <a:ea typeface="STKaiti" panose="02010600040101010101" pitchFamily="2" charset="-122"/>
            </a:rPr>
            <a:t> </a:t>
          </a:r>
          <a:r>
            <a:rPr lang="zh-TW" sz="3600" dirty="0">
              <a:latin typeface="STKaiti" panose="02010600040101010101" pitchFamily="2" charset="-122"/>
              <a:ea typeface="STKaiti" panose="02010600040101010101" pitchFamily="2" charset="-122"/>
            </a:rPr>
            <a:t>我罪已得赦免；</a:t>
          </a:r>
          <a:br>
            <a:rPr lang="zh-TW" sz="3600" dirty="0">
              <a:latin typeface="STKaiti" panose="02010600040101010101" pitchFamily="2" charset="-122"/>
              <a:ea typeface="STKaiti" panose="02010600040101010101" pitchFamily="2" charset="-122"/>
            </a:rPr>
          </a:br>
          <a:r>
            <a:rPr lang="zh-TW" sz="3600" dirty="0">
              <a:latin typeface="STKaiti" panose="02010600040101010101" pitchFamily="2" charset="-122"/>
              <a:ea typeface="STKaiti" panose="02010600040101010101" pitchFamily="2" charset="-122"/>
            </a:rPr>
            <a:t>前我失喪，今被尋回</a:t>
          </a:r>
          <a:r>
            <a:rPr lang="en-US" sz="3600" dirty="0">
              <a:latin typeface="STKaiti" panose="02010600040101010101" pitchFamily="2" charset="-122"/>
              <a:ea typeface="STKaiti" panose="02010600040101010101" pitchFamily="2" charset="-122"/>
            </a:rPr>
            <a:t>,  </a:t>
          </a:r>
          <a:r>
            <a:rPr lang="zh-TW" sz="3600" dirty="0">
              <a:latin typeface="STKaiti" panose="02010600040101010101" pitchFamily="2" charset="-122"/>
              <a:ea typeface="STKaiti" panose="02010600040101010101" pitchFamily="2" charset="-122"/>
            </a:rPr>
            <a:t>瞎眼今得看見。</a:t>
          </a:r>
          <a:endParaRPr lang="en-US" sz="3600" dirty="0">
            <a:latin typeface="STKaiti" panose="02010600040101010101" pitchFamily="2" charset="-122"/>
            <a:ea typeface="STKaiti" panose="02010600040101010101" pitchFamily="2" charset="-122"/>
          </a:endParaRPr>
        </a:p>
      </dgm:t>
    </dgm:pt>
    <dgm:pt modelId="{1FF47D0A-0C5B-4FAB-B95C-2F260D6EB0C6}" type="parTrans" cxnId="{58D58BA5-1A01-4ECD-95A4-A654265AE949}">
      <dgm:prSet/>
      <dgm:spPr/>
      <dgm:t>
        <a:bodyPr/>
        <a:lstStyle/>
        <a:p>
          <a:endParaRPr lang="en-US" sz="2800">
            <a:latin typeface="STKaiti" panose="02010600040101010101" pitchFamily="2" charset="-122"/>
            <a:ea typeface="STKaiti" panose="02010600040101010101" pitchFamily="2" charset="-122"/>
          </a:endParaRPr>
        </a:p>
      </dgm:t>
    </dgm:pt>
    <dgm:pt modelId="{0C574BA9-2407-4603-8ED2-97B222838B03}" type="sibTrans" cxnId="{58D58BA5-1A01-4ECD-95A4-A654265AE949}">
      <dgm:prSet/>
      <dgm:spPr/>
      <dgm:t>
        <a:bodyPr/>
        <a:lstStyle/>
        <a:p>
          <a:endParaRPr lang="en-US" sz="2800">
            <a:latin typeface="STKaiti" panose="02010600040101010101" pitchFamily="2" charset="-122"/>
            <a:ea typeface="STKaiti" panose="02010600040101010101" pitchFamily="2" charset="-122"/>
          </a:endParaRPr>
        </a:p>
      </dgm:t>
    </dgm:pt>
    <dgm:pt modelId="{CEB817EA-04A8-4FE7-BC82-757C7C4C2F71}">
      <dgm:prSet custT="1"/>
      <dgm:spPr/>
      <dgm:t>
        <a:bodyPr/>
        <a:lstStyle/>
        <a:p>
          <a:r>
            <a:rPr lang="zh-TW" sz="3600" dirty="0">
              <a:latin typeface="STKaiti" panose="02010600040101010101" pitchFamily="2" charset="-122"/>
              <a:ea typeface="STKaiti" panose="02010600040101010101" pitchFamily="2" charset="-122"/>
            </a:rPr>
            <a:t>浩大恩典，使我敬畏</a:t>
          </a:r>
          <a:r>
            <a:rPr lang="en-US" sz="3600" dirty="0">
              <a:latin typeface="STKaiti" panose="02010600040101010101" pitchFamily="2" charset="-122"/>
              <a:ea typeface="STKaiti" panose="02010600040101010101" pitchFamily="2" charset="-122"/>
            </a:rPr>
            <a:t>,  </a:t>
          </a:r>
          <a:r>
            <a:rPr lang="zh-TW" sz="3600" dirty="0">
              <a:latin typeface="STKaiti" panose="02010600040101010101" pitchFamily="2" charset="-122"/>
              <a:ea typeface="STKaiti" panose="02010600040101010101" pitchFamily="2" charset="-122"/>
            </a:rPr>
            <a:t>使我心得安慰；</a:t>
          </a:r>
          <a:br>
            <a:rPr lang="zh-TW" sz="3600" dirty="0">
              <a:latin typeface="STKaiti" panose="02010600040101010101" pitchFamily="2" charset="-122"/>
              <a:ea typeface="STKaiti" panose="02010600040101010101" pitchFamily="2" charset="-122"/>
            </a:rPr>
          </a:br>
          <a:r>
            <a:rPr lang="zh-TW" sz="3600" dirty="0">
              <a:latin typeface="STKaiti" panose="02010600040101010101" pitchFamily="2" charset="-122"/>
              <a:ea typeface="STKaiti" panose="02010600040101010101" pitchFamily="2" charset="-122"/>
            </a:rPr>
            <a:t>初信之時即蒙恩惠，真是何等寶貴。</a:t>
          </a:r>
          <a:endParaRPr lang="en-US" sz="3600" dirty="0">
            <a:latin typeface="STKaiti" panose="02010600040101010101" pitchFamily="2" charset="-122"/>
            <a:ea typeface="STKaiti" panose="02010600040101010101" pitchFamily="2" charset="-122"/>
          </a:endParaRPr>
        </a:p>
      </dgm:t>
    </dgm:pt>
    <dgm:pt modelId="{8287404F-E843-4B3F-B195-11805CCB7096}" type="parTrans" cxnId="{5D6FB094-B0BF-4473-B825-2A3E8C0B3327}">
      <dgm:prSet/>
      <dgm:spPr/>
      <dgm:t>
        <a:bodyPr/>
        <a:lstStyle/>
        <a:p>
          <a:endParaRPr lang="en-US" sz="2800">
            <a:latin typeface="STKaiti" panose="02010600040101010101" pitchFamily="2" charset="-122"/>
            <a:ea typeface="STKaiti" panose="02010600040101010101" pitchFamily="2" charset="-122"/>
          </a:endParaRPr>
        </a:p>
      </dgm:t>
    </dgm:pt>
    <dgm:pt modelId="{9A41EA74-D585-4443-859F-53EFD2412935}" type="sibTrans" cxnId="{5D6FB094-B0BF-4473-B825-2A3E8C0B3327}">
      <dgm:prSet/>
      <dgm:spPr/>
      <dgm:t>
        <a:bodyPr/>
        <a:lstStyle/>
        <a:p>
          <a:endParaRPr lang="en-US" sz="2800">
            <a:latin typeface="STKaiti" panose="02010600040101010101" pitchFamily="2" charset="-122"/>
            <a:ea typeface="STKaiti" panose="02010600040101010101" pitchFamily="2" charset="-122"/>
          </a:endParaRPr>
        </a:p>
      </dgm:t>
    </dgm:pt>
    <dgm:pt modelId="{4B5CD604-AC95-4551-A32D-636E04A7872C}">
      <dgm:prSet custT="1"/>
      <dgm:spPr/>
      <dgm:t>
        <a:bodyPr/>
        <a:lstStyle/>
        <a:p>
          <a:r>
            <a:rPr lang="en-US" sz="3600" dirty="0">
              <a:latin typeface="STKaiti" panose="02010600040101010101" pitchFamily="2" charset="-122"/>
              <a:ea typeface="STKaiti" panose="02010600040101010101" pitchFamily="2" charset="-122"/>
            </a:rPr>
            <a:t>It was grace that taught my heart to fear,</a:t>
          </a:r>
          <a:br>
            <a:rPr lang="en-US" sz="3600" dirty="0">
              <a:latin typeface="STKaiti" panose="02010600040101010101" pitchFamily="2" charset="-122"/>
              <a:ea typeface="STKaiti" panose="02010600040101010101" pitchFamily="2" charset="-122"/>
            </a:rPr>
          </a:br>
          <a:r>
            <a:rPr lang="en-US" sz="3600" dirty="0">
              <a:latin typeface="STKaiti" panose="02010600040101010101" pitchFamily="2" charset="-122"/>
              <a:ea typeface="STKaiti" panose="02010600040101010101" pitchFamily="2" charset="-122"/>
            </a:rPr>
            <a:t>And grace my fears relieved;</a:t>
          </a:r>
        </a:p>
      </dgm:t>
    </dgm:pt>
    <dgm:pt modelId="{9254F868-B0C3-4A25-B903-0F63A0297D5A}" type="parTrans" cxnId="{84F00F95-6223-458A-9E66-461FA44631E8}">
      <dgm:prSet/>
      <dgm:spPr/>
      <dgm:t>
        <a:bodyPr/>
        <a:lstStyle/>
        <a:p>
          <a:endParaRPr lang="en-US" sz="2800">
            <a:latin typeface="STKaiti" panose="02010600040101010101" pitchFamily="2" charset="-122"/>
            <a:ea typeface="STKaiti" panose="02010600040101010101" pitchFamily="2" charset="-122"/>
          </a:endParaRPr>
        </a:p>
      </dgm:t>
    </dgm:pt>
    <dgm:pt modelId="{A63E8EDC-A91E-4E03-B1B8-3941A9503C49}" type="sibTrans" cxnId="{84F00F95-6223-458A-9E66-461FA44631E8}">
      <dgm:prSet/>
      <dgm:spPr/>
      <dgm:t>
        <a:bodyPr/>
        <a:lstStyle/>
        <a:p>
          <a:endParaRPr lang="en-US" sz="2800">
            <a:latin typeface="STKaiti" panose="02010600040101010101" pitchFamily="2" charset="-122"/>
            <a:ea typeface="STKaiti" panose="02010600040101010101" pitchFamily="2" charset="-122"/>
          </a:endParaRPr>
        </a:p>
      </dgm:t>
    </dgm:pt>
    <dgm:pt modelId="{5C249D47-8154-47B4-A13F-805914DF2553}" type="pres">
      <dgm:prSet presAssocID="{A4B675A1-64C8-4608-B81C-E4575ED8E72F}" presName="vert0" presStyleCnt="0">
        <dgm:presLayoutVars>
          <dgm:dir/>
          <dgm:animOne val="branch"/>
          <dgm:animLvl val="lvl"/>
        </dgm:presLayoutVars>
      </dgm:prSet>
      <dgm:spPr/>
    </dgm:pt>
    <dgm:pt modelId="{A014F0D4-754F-4E2B-96AB-33803E652921}" type="pres">
      <dgm:prSet presAssocID="{2BC8EA1D-8D68-4ECF-BEAB-1319EDF4EB5D}" presName="thickLine" presStyleLbl="alignNode1" presStyleIdx="0" presStyleCnt="3"/>
      <dgm:spPr/>
    </dgm:pt>
    <dgm:pt modelId="{D2DB8C3D-B38E-4F57-BE65-BAB6DB7F83AD}" type="pres">
      <dgm:prSet presAssocID="{2BC8EA1D-8D68-4ECF-BEAB-1319EDF4EB5D}" presName="horz1" presStyleCnt="0"/>
      <dgm:spPr/>
    </dgm:pt>
    <dgm:pt modelId="{614935B2-2615-4782-8E20-38DEE8E3F8E3}" type="pres">
      <dgm:prSet presAssocID="{2BC8EA1D-8D68-4ECF-BEAB-1319EDF4EB5D}" presName="tx1" presStyleLbl="revTx" presStyleIdx="0" presStyleCnt="3"/>
      <dgm:spPr/>
    </dgm:pt>
    <dgm:pt modelId="{FD746B8D-4CA5-4C4F-9D39-E7D5DAAECC1A}" type="pres">
      <dgm:prSet presAssocID="{2BC8EA1D-8D68-4ECF-BEAB-1319EDF4EB5D}" presName="vert1" presStyleCnt="0"/>
      <dgm:spPr/>
    </dgm:pt>
    <dgm:pt modelId="{54B6E1F9-5C7B-4707-A5E8-C7C376C61392}" type="pres">
      <dgm:prSet presAssocID="{CEB817EA-04A8-4FE7-BC82-757C7C4C2F71}" presName="thickLine" presStyleLbl="alignNode1" presStyleIdx="1" presStyleCnt="3"/>
      <dgm:spPr/>
    </dgm:pt>
    <dgm:pt modelId="{60E41006-5072-4728-B697-14B6AD29FA2B}" type="pres">
      <dgm:prSet presAssocID="{CEB817EA-04A8-4FE7-BC82-757C7C4C2F71}" presName="horz1" presStyleCnt="0"/>
      <dgm:spPr/>
    </dgm:pt>
    <dgm:pt modelId="{3652CF15-0A62-4A65-B77E-0DC766013802}" type="pres">
      <dgm:prSet presAssocID="{CEB817EA-04A8-4FE7-BC82-757C7C4C2F71}" presName="tx1" presStyleLbl="revTx" presStyleIdx="1" presStyleCnt="3"/>
      <dgm:spPr/>
    </dgm:pt>
    <dgm:pt modelId="{56F64F74-F138-40F3-B0EA-DFA46C780437}" type="pres">
      <dgm:prSet presAssocID="{CEB817EA-04A8-4FE7-BC82-757C7C4C2F71}" presName="vert1" presStyleCnt="0"/>
      <dgm:spPr/>
    </dgm:pt>
    <dgm:pt modelId="{9079898A-2A78-42B1-BB16-E25E3755A6C2}" type="pres">
      <dgm:prSet presAssocID="{4B5CD604-AC95-4551-A32D-636E04A7872C}" presName="thickLine" presStyleLbl="alignNode1" presStyleIdx="2" presStyleCnt="3"/>
      <dgm:spPr/>
    </dgm:pt>
    <dgm:pt modelId="{5BA55659-D4F9-4657-AD0C-FF4982757ACA}" type="pres">
      <dgm:prSet presAssocID="{4B5CD604-AC95-4551-A32D-636E04A7872C}" presName="horz1" presStyleCnt="0"/>
      <dgm:spPr/>
    </dgm:pt>
    <dgm:pt modelId="{E4C93E4D-1CE2-4BC0-B68D-5C563D24108A}" type="pres">
      <dgm:prSet presAssocID="{4B5CD604-AC95-4551-A32D-636E04A7872C}" presName="tx1" presStyleLbl="revTx" presStyleIdx="2" presStyleCnt="3"/>
      <dgm:spPr/>
    </dgm:pt>
    <dgm:pt modelId="{7FA84888-D146-4FC4-B327-3B5E946CD5F4}" type="pres">
      <dgm:prSet presAssocID="{4B5CD604-AC95-4551-A32D-636E04A7872C}" presName="vert1" presStyleCnt="0"/>
      <dgm:spPr/>
    </dgm:pt>
  </dgm:ptLst>
  <dgm:cxnLst>
    <dgm:cxn modelId="{05D2B90A-12EB-4499-96C3-683AB9FD030D}" type="presOf" srcId="{4B5CD604-AC95-4551-A32D-636E04A7872C}" destId="{E4C93E4D-1CE2-4BC0-B68D-5C563D24108A}" srcOrd="0" destOrd="0" presId="urn:microsoft.com/office/officeart/2008/layout/LinedList"/>
    <dgm:cxn modelId="{3A87E06A-3559-4092-A203-99870387347E}" type="presOf" srcId="{CEB817EA-04A8-4FE7-BC82-757C7C4C2F71}" destId="{3652CF15-0A62-4A65-B77E-0DC766013802}" srcOrd="0" destOrd="0" presId="urn:microsoft.com/office/officeart/2008/layout/LinedList"/>
    <dgm:cxn modelId="{5D6FB094-B0BF-4473-B825-2A3E8C0B3327}" srcId="{A4B675A1-64C8-4608-B81C-E4575ED8E72F}" destId="{CEB817EA-04A8-4FE7-BC82-757C7C4C2F71}" srcOrd="1" destOrd="0" parTransId="{8287404F-E843-4B3F-B195-11805CCB7096}" sibTransId="{9A41EA74-D585-4443-859F-53EFD2412935}"/>
    <dgm:cxn modelId="{84F00F95-6223-458A-9E66-461FA44631E8}" srcId="{A4B675A1-64C8-4608-B81C-E4575ED8E72F}" destId="{4B5CD604-AC95-4551-A32D-636E04A7872C}" srcOrd="2" destOrd="0" parTransId="{9254F868-B0C3-4A25-B903-0F63A0297D5A}" sibTransId="{A63E8EDC-A91E-4E03-B1B8-3941A9503C49}"/>
    <dgm:cxn modelId="{58D58BA5-1A01-4ECD-95A4-A654265AE949}" srcId="{A4B675A1-64C8-4608-B81C-E4575ED8E72F}" destId="{2BC8EA1D-8D68-4ECF-BEAB-1319EDF4EB5D}" srcOrd="0" destOrd="0" parTransId="{1FF47D0A-0C5B-4FAB-B95C-2F260D6EB0C6}" sibTransId="{0C574BA9-2407-4603-8ED2-97B222838B03}"/>
    <dgm:cxn modelId="{72F14BAE-5833-45F7-B4F9-1FC207D6E49A}" type="presOf" srcId="{2BC8EA1D-8D68-4ECF-BEAB-1319EDF4EB5D}" destId="{614935B2-2615-4782-8E20-38DEE8E3F8E3}" srcOrd="0" destOrd="0" presId="urn:microsoft.com/office/officeart/2008/layout/LinedList"/>
    <dgm:cxn modelId="{410067F0-45A6-4C2C-80CC-84855A504964}" type="presOf" srcId="{A4B675A1-64C8-4608-B81C-E4575ED8E72F}" destId="{5C249D47-8154-47B4-A13F-805914DF2553}" srcOrd="0" destOrd="0" presId="urn:microsoft.com/office/officeart/2008/layout/LinedList"/>
    <dgm:cxn modelId="{AA7BD266-79A7-4169-8BD5-0872090FA95D}" type="presParOf" srcId="{5C249D47-8154-47B4-A13F-805914DF2553}" destId="{A014F0D4-754F-4E2B-96AB-33803E652921}" srcOrd="0" destOrd="0" presId="urn:microsoft.com/office/officeart/2008/layout/LinedList"/>
    <dgm:cxn modelId="{98AEC56D-033A-4BC4-8FA2-E55365E9B571}" type="presParOf" srcId="{5C249D47-8154-47B4-A13F-805914DF2553}" destId="{D2DB8C3D-B38E-4F57-BE65-BAB6DB7F83AD}" srcOrd="1" destOrd="0" presId="urn:microsoft.com/office/officeart/2008/layout/LinedList"/>
    <dgm:cxn modelId="{06E56CBC-EBD4-4498-9B79-98BA03753015}" type="presParOf" srcId="{D2DB8C3D-B38E-4F57-BE65-BAB6DB7F83AD}" destId="{614935B2-2615-4782-8E20-38DEE8E3F8E3}" srcOrd="0" destOrd="0" presId="urn:microsoft.com/office/officeart/2008/layout/LinedList"/>
    <dgm:cxn modelId="{548E369D-647F-4B2E-980F-79A0DC735309}" type="presParOf" srcId="{D2DB8C3D-B38E-4F57-BE65-BAB6DB7F83AD}" destId="{FD746B8D-4CA5-4C4F-9D39-E7D5DAAECC1A}" srcOrd="1" destOrd="0" presId="urn:microsoft.com/office/officeart/2008/layout/LinedList"/>
    <dgm:cxn modelId="{E4E054F5-BD56-4E0F-9966-769C1AFBB814}" type="presParOf" srcId="{5C249D47-8154-47B4-A13F-805914DF2553}" destId="{54B6E1F9-5C7B-4707-A5E8-C7C376C61392}" srcOrd="2" destOrd="0" presId="urn:microsoft.com/office/officeart/2008/layout/LinedList"/>
    <dgm:cxn modelId="{4810AB94-D8CA-4984-9D5A-BB02BF23F5E8}" type="presParOf" srcId="{5C249D47-8154-47B4-A13F-805914DF2553}" destId="{60E41006-5072-4728-B697-14B6AD29FA2B}" srcOrd="3" destOrd="0" presId="urn:microsoft.com/office/officeart/2008/layout/LinedList"/>
    <dgm:cxn modelId="{6D2554AB-28EC-4C02-BCA8-0518A5D803A3}" type="presParOf" srcId="{60E41006-5072-4728-B697-14B6AD29FA2B}" destId="{3652CF15-0A62-4A65-B77E-0DC766013802}" srcOrd="0" destOrd="0" presId="urn:microsoft.com/office/officeart/2008/layout/LinedList"/>
    <dgm:cxn modelId="{5AA461E7-E36C-4DF1-9C83-F4A753471C5F}" type="presParOf" srcId="{60E41006-5072-4728-B697-14B6AD29FA2B}" destId="{56F64F74-F138-40F3-B0EA-DFA46C780437}" srcOrd="1" destOrd="0" presId="urn:microsoft.com/office/officeart/2008/layout/LinedList"/>
    <dgm:cxn modelId="{06031DEF-5274-434D-B1C3-90021AA32FB1}" type="presParOf" srcId="{5C249D47-8154-47B4-A13F-805914DF2553}" destId="{9079898A-2A78-42B1-BB16-E25E3755A6C2}" srcOrd="4" destOrd="0" presId="urn:microsoft.com/office/officeart/2008/layout/LinedList"/>
    <dgm:cxn modelId="{D3209C11-E638-48E8-BADB-C975EA8F3FFD}" type="presParOf" srcId="{5C249D47-8154-47B4-A13F-805914DF2553}" destId="{5BA55659-D4F9-4657-AD0C-FF4982757ACA}" srcOrd="5" destOrd="0" presId="urn:microsoft.com/office/officeart/2008/layout/LinedList"/>
    <dgm:cxn modelId="{09E68994-FB00-4E1E-B336-D3363B019712}" type="presParOf" srcId="{5BA55659-D4F9-4657-AD0C-FF4982757ACA}" destId="{E4C93E4D-1CE2-4BC0-B68D-5C563D24108A}" srcOrd="0" destOrd="0" presId="urn:microsoft.com/office/officeart/2008/layout/LinedList"/>
    <dgm:cxn modelId="{A99A8CD4-9A39-4EC6-8E29-ABDC6F2ABD2B}" type="presParOf" srcId="{5BA55659-D4F9-4657-AD0C-FF4982757ACA}" destId="{7FA84888-D146-4FC4-B327-3B5E946CD5F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14F0D4-754F-4E2B-96AB-33803E652921}">
      <dsp:nvSpPr>
        <dsp:cNvPr id="0" name=""/>
        <dsp:cNvSpPr/>
      </dsp:nvSpPr>
      <dsp:spPr>
        <a:xfrm>
          <a:off x="0" y="1906"/>
          <a:ext cx="924197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4935B2-2615-4782-8E20-38DEE8E3F8E3}">
      <dsp:nvSpPr>
        <dsp:cNvPr id="0" name=""/>
        <dsp:cNvSpPr/>
      </dsp:nvSpPr>
      <dsp:spPr>
        <a:xfrm>
          <a:off x="0" y="1906"/>
          <a:ext cx="9241970" cy="1300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600" kern="1200" dirty="0">
              <a:latin typeface="STKaiti" panose="02010600040101010101" pitchFamily="2" charset="-122"/>
              <a:ea typeface="STKaiti" panose="02010600040101010101" pitchFamily="2" charset="-122"/>
            </a:rPr>
            <a:t>奇異恩典，何等甘甜</a:t>
          </a:r>
          <a:r>
            <a:rPr lang="en-US" sz="3600" kern="1200" dirty="0">
              <a:latin typeface="STKaiti" panose="02010600040101010101" pitchFamily="2" charset="-122"/>
              <a:ea typeface="STKaiti" panose="02010600040101010101" pitchFamily="2" charset="-122"/>
            </a:rPr>
            <a:t>,</a:t>
          </a:r>
          <a:r>
            <a:rPr lang="zh-TW" sz="3600" kern="1200" dirty="0">
              <a:latin typeface="STKaiti" panose="02010600040101010101" pitchFamily="2" charset="-122"/>
              <a:ea typeface="STKaiti" panose="02010600040101010101" pitchFamily="2" charset="-122"/>
            </a:rPr>
            <a:t> </a:t>
          </a:r>
          <a:r>
            <a:rPr lang="en-US" altLang="zh-TW" sz="3600" kern="1200" dirty="0">
              <a:latin typeface="STKaiti" panose="02010600040101010101" pitchFamily="2" charset="-122"/>
              <a:ea typeface="STKaiti" panose="02010600040101010101" pitchFamily="2" charset="-122"/>
            </a:rPr>
            <a:t> </a:t>
          </a:r>
          <a:r>
            <a:rPr lang="zh-TW" sz="3600" kern="1200" dirty="0">
              <a:latin typeface="STKaiti" panose="02010600040101010101" pitchFamily="2" charset="-122"/>
              <a:ea typeface="STKaiti" panose="02010600040101010101" pitchFamily="2" charset="-122"/>
            </a:rPr>
            <a:t>我罪已得赦免；</a:t>
          </a:r>
          <a:br>
            <a:rPr lang="zh-TW" sz="3600" kern="1200" dirty="0">
              <a:latin typeface="STKaiti" panose="02010600040101010101" pitchFamily="2" charset="-122"/>
              <a:ea typeface="STKaiti" panose="02010600040101010101" pitchFamily="2" charset="-122"/>
            </a:rPr>
          </a:br>
          <a:r>
            <a:rPr lang="zh-TW" sz="3600" kern="1200" dirty="0">
              <a:latin typeface="STKaiti" panose="02010600040101010101" pitchFamily="2" charset="-122"/>
              <a:ea typeface="STKaiti" panose="02010600040101010101" pitchFamily="2" charset="-122"/>
            </a:rPr>
            <a:t>前我失喪，今被尋回</a:t>
          </a:r>
          <a:r>
            <a:rPr lang="en-US" sz="3600" kern="1200" dirty="0">
              <a:latin typeface="STKaiti" panose="02010600040101010101" pitchFamily="2" charset="-122"/>
              <a:ea typeface="STKaiti" panose="02010600040101010101" pitchFamily="2" charset="-122"/>
            </a:rPr>
            <a:t>,  </a:t>
          </a:r>
          <a:r>
            <a:rPr lang="zh-TW" sz="3600" kern="1200" dirty="0">
              <a:latin typeface="STKaiti" panose="02010600040101010101" pitchFamily="2" charset="-122"/>
              <a:ea typeface="STKaiti" panose="02010600040101010101" pitchFamily="2" charset="-122"/>
            </a:rPr>
            <a:t>瞎眼今得看見。</a:t>
          </a:r>
          <a:endParaRPr lang="en-US" sz="3600" kern="1200" dirty="0">
            <a:latin typeface="STKaiti" panose="02010600040101010101" pitchFamily="2" charset="-122"/>
            <a:ea typeface="STKaiti" panose="02010600040101010101" pitchFamily="2" charset="-122"/>
          </a:endParaRPr>
        </a:p>
      </dsp:txBody>
      <dsp:txXfrm>
        <a:off x="0" y="1906"/>
        <a:ext cx="9241970" cy="1300225"/>
      </dsp:txXfrm>
    </dsp:sp>
    <dsp:sp modelId="{54B6E1F9-5C7B-4707-A5E8-C7C376C61392}">
      <dsp:nvSpPr>
        <dsp:cNvPr id="0" name=""/>
        <dsp:cNvSpPr/>
      </dsp:nvSpPr>
      <dsp:spPr>
        <a:xfrm>
          <a:off x="0" y="1302131"/>
          <a:ext cx="924197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52CF15-0A62-4A65-B77E-0DC766013802}">
      <dsp:nvSpPr>
        <dsp:cNvPr id="0" name=""/>
        <dsp:cNvSpPr/>
      </dsp:nvSpPr>
      <dsp:spPr>
        <a:xfrm>
          <a:off x="0" y="1302131"/>
          <a:ext cx="9241970" cy="1300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600" kern="1200" dirty="0">
              <a:latin typeface="STKaiti" panose="02010600040101010101" pitchFamily="2" charset="-122"/>
              <a:ea typeface="STKaiti" panose="02010600040101010101" pitchFamily="2" charset="-122"/>
            </a:rPr>
            <a:t>浩大恩典，使我敬畏</a:t>
          </a:r>
          <a:r>
            <a:rPr lang="en-US" sz="3600" kern="1200" dirty="0">
              <a:latin typeface="STKaiti" panose="02010600040101010101" pitchFamily="2" charset="-122"/>
              <a:ea typeface="STKaiti" panose="02010600040101010101" pitchFamily="2" charset="-122"/>
            </a:rPr>
            <a:t>,  </a:t>
          </a:r>
          <a:r>
            <a:rPr lang="zh-TW" sz="3600" kern="1200" dirty="0">
              <a:latin typeface="STKaiti" panose="02010600040101010101" pitchFamily="2" charset="-122"/>
              <a:ea typeface="STKaiti" panose="02010600040101010101" pitchFamily="2" charset="-122"/>
            </a:rPr>
            <a:t>使我心得安慰；</a:t>
          </a:r>
          <a:br>
            <a:rPr lang="zh-TW" sz="3600" kern="1200" dirty="0">
              <a:latin typeface="STKaiti" panose="02010600040101010101" pitchFamily="2" charset="-122"/>
              <a:ea typeface="STKaiti" panose="02010600040101010101" pitchFamily="2" charset="-122"/>
            </a:rPr>
          </a:br>
          <a:r>
            <a:rPr lang="zh-TW" sz="3600" kern="1200" dirty="0">
              <a:latin typeface="STKaiti" panose="02010600040101010101" pitchFamily="2" charset="-122"/>
              <a:ea typeface="STKaiti" panose="02010600040101010101" pitchFamily="2" charset="-122"/>
            </a:rPr>
            <a:t>初信之時即蒙恩惠，真是何等寶貴。</a:t>
          </a:r>
          <a:endParaRPr lang="en-US" sz="3600" kern="1200" dirty="0">
            <a:latin typeface="STKaiti" panose="02010600040101010101" pitchFamily="2" charset="-122"/>
            <a:ea typeface="STKaiti" panose="02010600040101010101" pitchFamily="2" charset="-122"/>
          </a:endParaRPr>
        </a:p>
      </dsp:txBody>
      <dsp:txXfrm>
        <a:off x="0" y="1302131"/>
        <a:ext cx="9241970" cy="1300225"/>
      </dsp:txXfrm>
    </dsp:sp>
    <dsp:sp modelId="{9079898A-2A78-42B1-BB16-E25E3755A6C2}">
      <dsp:nvSpPr>
        <dsp:cNvPr id="0" name=""/>
        <dsp:cNvSpPr/>
      </dsp:nvSpPr>
      <dsp:spPr>
        <a:xfrm>
          <a:off x="0" y="2602356"/>
          <a:ext cx="924197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C93E4D-1CE2-4BC0-B68D-5C563D24108A}">
      <dsp:nvSpPr>
        <dsp:cNvPr id="0" name=""/>
        <dsp:cNvSpPr/>
      </dsp:nvSpPr>
      <dsp:spPr>
        <a:xfrm>
          <a:off x="0" y="2602356"/>
          <a:ext cx="9241970" cy="1300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STKaiti" panose="02010600040101010101" pitchFamily="2" charset="-122"/>
              <a:ea typeface="STKaiti" panose="02010600040101010101" pitchFamily="2" charset="-122"/>
            </a:rPr>
            <a:t>It was grace that taught my heart to fear,</a:t>
          </a:r>
          <a:br>
            <a:rPr lang="en-US" sz="3600" kern="1200" dirty="0">
              <a:latin typeface="STKaiti" panose="02010600040101010101" pitchFamily="2" charset="-122"/>
              <a:ea typeface="STKaiti" panose="02010600040101010101" pitchFamily="2" charset="-122"/>
            </a:rPr>
          </a:br>
          <a:r>
            <a:rPr lang="en-US" sz="3600" kern="1200" dirty="0">
              <a:latin typeface="STKaiti" panose="02010600040101010101" pitchFamily="2" charset="-122"/>
              <a:ea typeface="STKaiti" panose="02010600040101010101" pitchFamily="2" charset="-122"/>
            </a:rPr>
            <a:t>And grace my fears relieved;</a:t>
          </a:r>
        </a:p>
      </dsp:txBody>
      <dsp:txXfrm>
        <a:off x="0" y="2602356"/>
        <a:ext cx="9241970" cy="13002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13024-4032-4B4F-8680-09D5E08EDB6E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57A0-8177-46BC-BFCE-19D99E345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225E-43E0-7047-8ADB-DD9EBB41B4D0}" type="datetimeFigureOut">
              <a:rPr lang="en-US" noProof="0" smtClean="0"/>
              <a:t>2/28/2026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290-4595-5745-A50F-D5EC13BAC60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737216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上帝是一种无法言说的感受，或者是宇宙起源时那个不变的第一因，或者是一种超越的存在。</a:t>
            </a:r>
            <a:endParaRPr lang="en-US" altLang="zh-CN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但我们是在讲圣经中的上帝，而圣经中的上帝是自我启示的。他说自己是永恒的、公义的。上帝是爱，是</a:t>
            </a: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超越的，他是超越时间、空间、历史的，他是自有永有的。也就是说，他一直在我们身边，我们不可能逃离他。他无所不在，</a:t>
            </a: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他从不改变，他信实，他可靠，他是有位格的。</a:t>
            </a:r>
            <a:endParaRPr lang="en-US" altLang="zh-CN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很重要的一点是，我们不可以只看见上帝属性的一部分，就以为那是他的全貌。</a:t>
            </a:r>
            <a:endParaRPr lang="en-US" altLang="zh-CN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我们不能只看到上帝的主权，却忘记他的良善；</a:t>
            </a:r>
            <a:endParaRPr lang="en-US" altLang="zh-CN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或者只看到他的良善，却忘记他的圣洁，正是圣洁的属性让他成为审判的上帝；</a:t>
            </a:r>
            <a:endParaRPr lang="en-US" altLang="zh-CN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或者只看他的审判，只看到审判的严厉，却忘记他是慈爱的上帝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199CD-3E1B-4AE6-990F-76F925F5EA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593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It is systematic theology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Doctrine of God, Doctrine of Man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Doctrine of Sin, Salvation, church and eschatology</a:t>
            </a:r>
          </a:p>
          <a:p>
            <a:r>
              <a:rPr lang="en-US" dirty="0"/>
              <a:t>It is also a worldview – biblical worldview</a:t>
            </a:r>
          </a:p>
          <a:p>
            <a:pPr marL="171450" indent="-171450">
              <a:buFontTx/>
              <a:buChar char="-"/>
            </a:pPr>
            <a:r>
              <a:rPr lang="en-US" dirty="0"/>
              <a:t>Where are we? The nature of the world we live in</a:t>
            </a:r>
          </a:p>
          <a:p>
            <a:pPr marL="171450" indent="-171450">
              <a:buFontTx/>
              <a:buChar char="-"/>
            </a:pPr>
            <a:r>
              <a:rPr lang="en-US" dirty="0"/>
              <a:t>Who we are? </a:t>
            </a:r>
          </a:p>
          <a:p>
            <a:pPr marL="171450" indent="-171450">
              <a:buFontTx/>
              <a:buChar char="-"/>
            </a:pPr>
            <a:r>
              <a:rPr lang="en-US" dirty="0"/>
              <a:t>What’s wrong</a:t>
            </a:r>
          </a:p>
          <a:p>
            <a:pPr marL="171450" indent="-171450">
              <a:buFontTx/>
              <a:buChar char="-"/>
            </a:pPr>
            <a:r>
              <a:rPr lang="en-US" dirty="0"/>
              <a:t>What’s the remedy 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272153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081334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05550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F2165-AECD-AC0B-0A46-19E82DC25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10EBC2-FFC3-2482-86CA-A129EAAABB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704D6B-CA75-C920-89B4-EA8B79E6D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1BFD7-3F26-AFD4-F030-DBE1AE11C1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031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God’s grace teach us to understand God’s grace and to receive God’s grace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14058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7366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9F974-D116-7AC1-7769-8789D1F31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6C4A3D-D220-FBDD-743D-FE7E22D994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40141B-BACE-EED8-8F97-B71F9FC368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5A43BD-4E95-E7AF-52C9-91065785A5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274867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30068-B16E-8A5C-47C4-E785604A1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159C5F-57B2-DAB7-0A0B-EAF5850E41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452728-5919-43C7-1744-BDB469DF7A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45E425-9B34-2FD6-5AF7-5E2FB2463C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68855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9FF0BA-0938-E451-F983-36E3D5CEB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4074D5-E99D-DF2B-013F-51777C2BB0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005371-812E-ACA5-9429-49181D39B8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6DEE40-78F3-AD64-5666-CF489F7036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071710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047049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因为我们不属自己，所以不要让我们的理性或情感来影响我们的计划和行为；</a:t>
            </a:r>
            <a:endParaRPr lang="en-US" altLang="zh-CN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因为我们不属自己，所以不要把一己之私作为我们追求的目标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……</a:t>
            </a: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因为我们不属自己，所以让我们尽可能的忘掉自我和我们所有的一切。</a:t>
            </a:r>
            <a:endParaRPr lang="en-US" altLang="zh-CN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但因为我们是属主的，所以让我们为他而活，也为他而死；</a:t>
            </a:r>
            <a:endParaRPr lang="en-US" altLang="zh-CN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因为我们是属主的，所以让他的智慧和旨意统管我们一切的行为；</a:t>
            </a:r>
            <a:endParaRPr lang="en-US" altLang="zh-CN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因为我们是属主的，所以让我们的全部生命竭力地得着他，让他成为我们唯一的满足。当人</a:t>
            </a: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听到这样的教导说他不再属于自己，要将主权从自己的理智中</a:t>
            </a: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夺回并交给上帝时，他将获得怎样大的益处啊！自私自利仿佛</a:t>
            </a: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瘟疫一般，能最直接导致我们的灭亡。我们得救的唯一保障是</a:t>
            </a: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在任何事上都不去倚靠自己的聪明，不随自己的意思，而是单</a:t>
            </a: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单跟随主的指引。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</a:p>
          <a:p>
            <a:endParaRPr lang="en-US" altLang="zh-CN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基督徒生活最基本的动机和最基本的原则。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199CD-3E1B-4AE6-990F-76F925F5EA9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81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740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51">
            <a:extLst>
              <a:ext uri="{FF2B5EF4-FFF2-40B4-BE49-F238E27FC236}">
                <a16:creationId xmlns:a16="http://schemas.microsoft.com/office/drawing/2014/main" id="{4A781A8E-199F-1F48-C80E-B6501B56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0423648" y="-93866"/>
            <a:ext cx="1698615" cy="1838087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:a16="http://schemas.microsoft.com/office/drawing/2014/main" id="{1C466053-4CA7-4CBB-C1D2-19FE899B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00480F-88D3-CF82-FAF8-9527C86B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05F17713-1E50-F9DA-1134-DEB4A4A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05A7D8CB-7B8B-DA38-6E7E-0DAEB7D299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E441B96-235E-1744-83C7-22A1E6ED8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7800" y="2039111"/>
            <a:ext cx="6949440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605979-8A00-C008-E1AA-6AC1F9EAB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171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B0F4867-5345-BF6B-3402-DEEC3D2DDF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 cap="all" baseline="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693A8C2-EDAB-3C2B-00D3-3B9F9D64AC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E52DCD-6B80-A17A-B12C-76D628BAF304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3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CADEA8BB-3550-ABDA-99A6-455084D5D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3271424"/>
            <a:ext cx="12192000" cy="3586577"/>
          </a:xfrm>
          <a:custGeom>
            <a:avLst/>
            <a:gdLst>
              <a:gd name="connsiteX0" fmla="*/ 1849560 w 12192000"/>
              <a:gd name="connsiteY0" fmla="*/ 803 h 3586577"/>
              <a:gd name="connsiteX1" fmla="*/ 2779308 w 12192000"/>
              <a:gd name="connsiteY1" fmla="*/ 191654 h 3586577"/>
              <a:gd name="connsiteX2" fmla="*/ 3529993 w 12192000"/>
              <a:gd name="connsiteY2" fmla="*/ 614650 h 3586577"/>
              <a:gd name="connsiteX3" fmla="*/ 5271921 w 12192000"/>
              <a:gd name="connsiteY3" fmla="*/ 1300408 h 3586577"/>
              <a:gd name="connsiteX4" fmla="*/ 6940105 w 12192000"/>
              <a:gd name="connsiteY4" fmla="*/ 1192018 h 3586577"/>
              <a:gd name="connsiteX5" fmla="*/ 8301823 w 12192000"/>
              <a:gd name="connsiteY5" fmla="*/ 780730 h 3586577"/>
              <a:gd name="connsiteX6" fmla="*/ 12120288 w 12192000"/>
              <a:gd name="connsiteY6" fmla="*/ 561429 h 3586577"/>
              <a:gd name="connsiteX7" fmla="*/ 12192000 w 12192000"/>
              <a:gd name="connsiteY7" fmla="*/ 591187 h 3586577"/>
              <a:gd name="connsiteX8" fmla="*/ 12192000 w 12192000"/>
              <a:gd name="connsiteY8" fmla="*/ 3586577 h 3586577"/>
              <a:gd name="connsiteX9" fmla="*/ 0 w 12192000"/>
              <a:gd name="connsiteY9" fmla="*/ 3586577 h 3586577"/>
              <a:gd name="connsiteX10" fmla="*/ 0 w 12192000"/>
              <a:gd name="connsiteY10" fmla="*/ 671712 h 3586577"/>
              <a:gd name="connsiteX11" fmla="*/ 66994 w 12192000"/>
              <a:gd name="connsiteY11" fmla="*/ 616810 h 3586577"/>
              <a:gd name="connsiteX12" fmla="*/ 314608 w 12192000"/>
              <a:gd name="connsiteY12" fmla="*/ 447849 h 3586577"/>
              <a:gd name="connsiteX13" fmla="*/ 1849560 w 12192000"/>
              <a:gd name="connsiteY13" fmla="*/ 803 h 35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3586577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1" y="1300408"/>
                </a:cubicBezTo>
                <a:cubicBezTo>
                  <a:pt x="5824636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3586577"/>
                </a:lnTo>
                <a:lnTo>
                  <a:pt x="0" y="3586577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A8715227-A125-7CA3-B8F5-9D5894E8C98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14400" y="2039111"/>
            <a:ext cx="10360025" cy="3374136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2E35B-5EFD-B330-984C-15A012C90B8A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274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7145" y="3001406"/>
            <a:ext cx="3865902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DCC72F6-C144-5508-40C5-E1B3FC08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FF76D2EA-2C6E-B0B2-DC0D-F9EF636E5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315871-F40F-D512-8E3F-B40F36BD4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0C11C1A-EFCF-278A-D083-93F07D4DE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0332231" y="4321742"/>
            <a:ext cx="1859768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E4400-E511-F21B-0AFD-0D362BA5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941984E2-3225-05D3-3A3D-9D5F5840E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5" y="0"/>
            <a:ext cx="6558260" cy="6858000"/>
          </a:xfrm>
          <a:custGeom>
            <a:avLst/>
            <a:gdLst>
              <a:gd name="connsiteX0" fmla="*/ 0 w 6558260"/>
              <a:gd name="connsiteY0" fmla="*/ 0 h 6858000"/>
              <a:gd name="connsiteX1" fmla="*/ 5115438 w 6558260"/>
              <a:gd name="connsiteY1" fmla="*/ 0 h 6858000"/>
              <a:gd name="connsiteX2" fmla="*/ 5238365 w 6558260"/>
              <a:gd name="connsiteY2" fmla="*/ 66359 h 6858000"/>
              <a:gd name="connsiteX3" fmla="*/ 6291520 w 6558260"/>
              <a:gd name="connsiteY3" fmla="*/ 1269725 h 6858000"/>
              <a:gd name="connsiteX4" fmla="*/ 6458331 w 6558260"/>
              <a:gd name="connsiteY4" fmla="*/ 3184523 h 6858000"/>
              <a:gd name="connsiteX5" fmla="*/ 5040408 w 6558260"/>
              <a:gd name="connsiteY5" fmla="*/ 4821851 h 6858000"/>
              <a:gd name="connsiteX6" fmla="*/ 4308904 w 6558260"/>
              <a:gd name="connsiteY6" fmla="*/ 5001158 h 6858000"/>
              <a:gd name="connsiteX7" fmla="*/ 2788379 w 6558260"/>
              <a:gd name="connsiteY7" fmla="*/ 5605778 h 6858000"/>
              <a:gd name="connsiteX8" fmla="*/ 1789804 w 6558260"/>
              <a:gd name="connsiteY8" fmla="*/ 6672529 h 6858000"/>
              <a:gd name="connsiteX9" fmla="*/ 1681243 w 6558260"/>
              <a:gd name="connsiteY9" fmla="*/ 6840787 h 6858000"/>
              <a:gd name="connsiteX10" fmla="*/ 1670576 w 6558260"/>
              <a:gd name="connsiteY10" fmla="*/ 6858000 h 6858000"/>
              <a:gd name="connsiteX11" fmla="*/ 0 w 655826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58260" h="6858000">
                <a:moveTo>
                  <a:pt x="0" y="0"/>
                </a:moveTo>
                <a:lnTo>
                  <a:pt x="5115438" y="0"/>
                </a:lnTo>
                <a:lnTo>
                  <a:pt x="5238365" y="66359"/>
                </a:lnTo>
                <a:cubicBezTo>
                  <a:pt x="5682224" y="338566"/>
                  <a:pt x="6040902" y="730462"/>
                  <a:pt x="6291520" y="1269725"/>
                </a:cubicBezTo>
                <a:cubicBezTo>
                  <a:pt x="6564184" y="1856367"/>
                  <a:pt x="6642164" y="2496371"/>
                  <a:pt x="6458331" y="3184523"/>
                </a:cubicBezTo>
                <a:cubicBezTo>
                  <a:pt x="6242848" y="3991449"/>
                  <a:pt x="5757187" y="4528124"/>
                  <a:pt x="5040408" y="4821851"/>
                </a:cubicBezTo>
                <a:cubicBezTo>
                  <a:pt x="4800781" y="4920015"/>
                  <a:pt x="4554699" y="4955733"/>
                  <a:pt x="4308904" y="5001158"/>
                </a:cubicBezTo>
                <a:cubicBezTo>
                  <a:pt x="3777583" y="5099178"/>
                  <a:pt x="3264096" y="5274085"/>
                  <a:pt x="2788379" y="5605778"/>
                </a:cubicBezTo>
                <a:cubicBezTo>
                  <a:pt x="2387773" y="5884873"/>
                  <a:pt x="2065959" y="6252666"/>
                  <a:pt x="1789804" y="6672529"/>
                </a:cubicBezTo>
                <a:cubicBezTo>
                  <a:pt x="1751257" y="6731138"/>
                  <a:pt x="1715181" y="6787110"/>
                  <a:pt x="1681243" y="6840787"/>
                </a:cubicBezTo>
                <a:lnTo>
                  <a:pt x="16705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1467" y="914400"/>
            <a:ext cx="5641848" cy="5029200"/>
          </a:xfrm>
        </p:spPr>
        <p:txBody>
          <a:bodyPr anchor="ctr" anchorCtr="0"/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68956" y="1143000"/>
            <a:ext cx="4190999" cy="4679830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0575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6890132-DB42-A903-1EAB-CA29D3F04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>
              <a:lnSpc>
                <a:spcPct val="75000"/>
              </a:lnSpc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875319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67286" y="1"/>
            <a:ext cx="5324716" cy="6417732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01941" y="0"/>
            <a:ext cx="4790059" cy="6587067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1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D24A04BE-9BA3-80DD-EE68-A8B8BA085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18777" y="0"/>
            <a:ext cx="5288935" cy="6857999"/>
          </a:xfrm>
          <a:custGeom>
            <a:avLst/>
            <a:gdLst>
              <a:gd name="connsiteX0" fmla="*/ 5288935 w 5288935"/>
              <a:gd name="connsiteY0" fmla="*/ 5846993 h 6857999"/>
              <a:gd name="connsiteX1" fmla="*/ 5288935 w 5288935"/>
              <a:gd name="connsiteY1" fmla="*/ 6857999 h 6857999"/>
              <a:gd name="connsiteX2" fmla="*/ 4837168 w 5288935"/>
              <a:gd name="connsiteY2" fmla="*/ 6857999 h 6857999"/>
              <a:gd name="connsiteX3" fmla="*/ 4970284 w 5288935"/>
              <a:gd name="connsiteY3" fmla="*/ 6566499 h 6857999"/>
              <a:gd name="connsiteX4" fmla="*/ 5151893 w 5288935"/>
              <a:gd name="connsiteY4" fmla="*/ 6167371 h 6857999"/>
              <a:gd name="connsiteX5" fmla="*/ 13164 w 5288935"/>
              <a:gd name="connsiteY5" fmla="*/ 0 h 6857999"/>
              <a:gd name="connsiteX6" fmla="*/ 5288935 w 5288935"/>
              <a:gd name="connsiteY6" fmla="*/ 0 h 6857999"/>
              <a:gd name="connsiteX7" fmla="*/ 5288935 w 5288935"/>
              <a:gd name="connsiteY7" fmla="*/ 3411849 h 6857999"/>
              <a:gd name="connsiteX8" fmla="*/ 5247557 w 5288935"/>
              <a:gd name="connsiteY8" fmla="*/ 3366169 h 6857999"/>
              <a:gd name="connsiteX9" fmla="*/ 333189 w 5288935"/>
              <a:gd name="connsiteY9" fmla="*/ 1342399 h 6857999"/>
              <a:gd name="connsiteX10" fmla="*/ 10627 w 5288935"/>
              <a:gd name="connsiteY10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88935" h="6857999">
                <a:moveTo>
                  <a:pt x="5288935" y="5846993"/>
                </a:moveTo>
                <a:lnTo>
                  <a:pt x="5288935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031407" y="6433649"/>
                  <a:pt x="5092600" y="6300408"/>
                  <a:pt x="5151893" y="6167371"/>
                </a:cubicBezTo>
                <a:close/>
                <a:moveTo>
                  <a:pt x="13164" y="0"/>
                </a:moveTo>
                <a:lnTo>
                  <a:pt x="5288935" y="0"/>
                </a:lnTo>
                <a:lnTo>
                  <a:pt x="5288935" y="3411849"/>
                </a:lnTo>
                <a:lnTo>
                  <a:pt x="5247557" y="3366169"/>
                </a:lnTo>
                <a:cubicBezTo>
                  <a:pt x="4159360" y="2292541"/>
                  <a:pt x="1405487" y="3120418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-26179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2384F4-F6AD-F668-A66B-AEFD70995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>
            <a:lvl1pPr>
              <a:lnSpc>
                <a:spcPct val="75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A0A37B-4C20-7766-0623-4E06EA6A5C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261780"/>
            <a:ext cx="5046134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tIns="9144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E1E65B-8F03-21A6-6A59-95F0691D885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27204" y="4681728"/>
            <a:ext cx="5449824" cy="1280160"/>
          </a:xfrm>
        </p:spPr>
        <p:txBody>
          <a:bodyPr>
            <a:noAutofit/>
          </a:bodyPr>
          <a:lstStyle>
            <a:lvl1pPr marL="0" indent="0">
              <a:buFont typeface="Courier New" panose="02070309020205020404" pitchFamily="49" charset="0"/>
              <a:buNone/>
              <a:defRPr sz="2400" b="0" cap="all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8639877-C4A6-4E44-C600-FE3C6CD5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0439AA5-A7EE-A20E-BB67-D356776D0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9E752F7-61F0-6779-9E8E-3541BFF7D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FA7EBEDF-950A-F10B-DA20-24FB52145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FD0E545-8D0D-B848-836A-23CEBCD6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" y="5010313"/>
            <a:ext cx="3307890" cy="1876021"/>
          </a:xfrm>
          <a:custGeom>
            <a:avLst/>
            <a:gdLst>
              <a:gd name="connsiteX0" fmla="*/ 3307890 w 3307890"/>
              <a:gd name="connsiteY0" fmla="*/ 1876021 h 1876021"/>
              <a:gd name="connsiteX1" fmla="*/ 3062737 w 3307890"/>
              <a:gd name="connsiteY1" fmla="*/ 1792455 h 1876021"/>
              <a:gd name="connsiteX2" fmla="*/ 56315 w 3307890"/>
              <a:gd name="connsiteY2" fmla="*/ 110172 h 1876021"/>
              <a:gd name="connsiteX3" fmla="*/ 0 w 3307890"/>
              <a:gd name="connsiteY3" fmla="*/ 0 h 1876021"/>
              <a:gd name="connsiteX4" fmla="*/ 3307890 w 3307890"/>
              <a:gd name="connsiteY4" fmla="*/ 0 h 187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7890" h="1876021">
                <a:moveTo>
                  <a:pt x="3307890" y="1876021"/>
                </a:moveTo>
                <a:lnTo>
                  <a:pt x="3062737" y="1792455"/>
                </a:lnTo>
                <a:cubicBezTo>
                  <a:pt x="1499256" y="1257872"/>
                  <a:pt x="548396" y="895598"/>
                  <a:pt x="56315" y="110172"/>
                </a:cubicBezTo>
                <a:lnTo>
                  <a:pt x="0" y="0"/>
                </a:lnTo>
                <a:lnTo>
                  <a:pt x="330789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114E853-6F7C-9899-77FD-0E77D0A86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394047" y="4650286"/>
            <a:ext cx="1859768" cy="2207713"/>
          </a:xfrm>
          <a:custGeom>
            <a:avLst/>
            <a:gdLst>
              <a:gd name="connsiteX0" fmla="*/ 0 w 1859768"/>
              <a:gd name="connsiteY0" fmla="*/ 118614 h 2207713"/>
              <a:gd name="connsiteX1" fmla="*/ 0 w 1859768"/>
              <a:gd name="connsiteY1" fmla="*/ 29419 h 2207713"/>
              <a:gd name="connsiteX2" fmla="*/ 16244 w 1859768"/>
              <a:gd name="connsiteY2" fmla="*/ 0 h 2207713"/>
              <a:gd name="connsiteX3" fmla="*/ 68915 w 1859768"/>
              <a:gd name="connsiteY3" fmla="*/ 0 h 2207713"/>
              <a:gd name="connsiteX4" fmla="*/ 1715656 w 1859768"/>
              <a:gd name="connsiteY4" fmla="*/ 494800 h 2207713"/>
              <a:gd name="connsiteX5" fmla="*/ 1683714 w 1859768"/>
              <a:gd name="connsiteY5" fmla="*/ 491216 h 2207713"/>
              <a:gd name="connsiteX6" fmla="*/ 1337678 w 1859768"/>
              <a:gd name="connsiteY6" fmla="*/ 431097 h 2207713"/>
              <a:gd name="connsiteX7" fmla="*/ 950852 w 1859768"/>
              <a:gd name="connsiteY7" fmla="*/ 31845 h 2207713"/>
              <a:gd name="connsiteX8" fmla="*/ 938957 w 1859768"/>
              <a:gd name="connsiteY8" fmla="*/ 0 h 2207713"/>
              <a:gd name="connsiteX9" fmla="*/ 1152830 w 1859768"/>
              <a:gd name="connsiteY9" fmla="*/ 0 h 2207713"/>
              <a:gd name="connsiteX10" fmla="*/ 1267279 w 1859768"/>
              <a:gd name="connsiteY10" fmla="*/ 105940 h 2207713"/>
              <a:gd name="connsiteX11" fmla="*/ 1390620 w 1859768"/>
              <a:gd name="connsiteY11" fmla="*/ 219990 h 2207713"/>
              <a:gd name="connsiteX12" fmla="*/ 1376706 w 1859768"/>
              <a:gd name="connsiteY12" fmla="*/ 237482 h 2207713"/>
              <a:gd name="connsiteX13" fmla="*/ 1213653 w 1859768"/>
              <a:gd name="connsiteY13" fmla="*/ 110730 h 2207713"/>
              <a:gd name="connsiteX14" fmla="*/ 1013214 w 1859768"/>
              <a:gd name="connsiteY14" fmla="*/ 4927 h 2207713"/>
              <a:gd name="connsiteX15" fmla="*/ 1634702 w 1859768"/>
              <a:gd name="connsiteY15" fmla="*/ 427133 h 2207713"/>
              <a:gd name="connsiteX16" fmla="*/ 1297389 w 1859768"/>
              <a:gd name="connsiteY16" fmla="*/ 8655 h 2207713"/>
              <a:gd name="connsiteX17" fmla="*/ 1259059 w 1859768"/>
              <a:gd name="connsiteY17" fmla="*/ 0 h 2207713"/>
              <a:gd name="connsiteX18" fmla="*/ 1410415 w 1859768"/>
              <a:gd name="connsiteY18" fmla="*/ 0 h 2207713"/>
              <a:gd name="connsiteX19" fmla="*/ 1499716 w 1859768"/>
              <a:gd name="connsiteY19" fmla="*/ 66646 h 2207713"/>
              <a:gd name="connsiteX20" fmla="*/ 1637128 w 1859768"/>
              <a:gd name="connsiteY20" fmla="*/ 256403 h 2207713"/>
              <a:gd name="connsiteX21" fmla="*/ 1744255 w 1859768"/>
              <a:gd name="connsiteY21" fmla="*/ 480278 h 2207713"/>
              <a:gd name="connsiteX22" fmla="*/ 1715656 w 1859768"/>
              <a:gd name="connsiteY22" fmla="*/ 494800 h 2207713"/>
              <a:gd name="connsiteX23" fmla="*/ 118121 w 1859768"/>
              <a:gd name="connsiteY23" fmla="*/ 857786 h 2207713"/>
              <a:gd name="connsiteX24" fmla="*/ 433985 w 1859768"/>
              <a:gd name="connsiteY24" fmla="*/ 43220 h 2207713"/>
              <a:gd name="connsiteX25" fmla="*/ 374233 w 1859768"/>
              <a:gd name="connsiteY25" fmla="*/ 191214 h 2207713"/>
              <a:gd name="connsiteX26" fmla="*/ 330862 w 1859768"/>
              <a:gd name="connsiteY26" fmla="*/ 340269 h 2207713"/>
              <a:gd name="connsiteX27" fmla="*/ 304211 w 1859768"/>
              <a:gd name="connsiteY27" fmla="*/ 324744 h 2207713"/>
              <a:gd name="connsiteX28" fmla="*/ 328152 w 1859768"/>
              <a:gd name="connsiteY28" fmla="*/ 127918 h 2207713"/>
              <a:gd name="connsiteX29" fmla="*/ 118121 w 1859768"/>
              <a:gd name="connsiteY29" fmla="*/ 857786 h 2207713"/>
              <a:gd name="connsiteX30" fmla="*/ 74903 w 1859768"/>
              <a:gd name="connsiteY30" fmla="*/ 966935 h 2207713"/>
              <a:gd name="connsiteX31" fmla="*/ 69491 w 1859768"/>
              <a:gd name="connsiteY31" fmla="*/ 504187 h 2207713"/>
              <a:gd name="connsiteX32" fmla="*/ 326258 w 1859768"/>
              <a:gd name="connsiteY32" fmla="*/ 28833 h 2207713"/>
              <a:gd name="connsiteX33" fmla="*/ 351236 w 1859768"/>
              <a:gd name="connsiteY33" fmla="*/ 0 h 2207713"/>
              <a:gd name="connsiteX34" fmla="*/ 500166 w 1859768"/>
              <a:gd name="connsiteY34" fmla="*/ 0 h 2207713"/>
              <a:gd name="connsiteX35" fmla="*/ 501007 w 1859768"/>
              <a:gd name="connsiteY35" fmla="*/ 11785 h 2207713"/>
              <a:gd name="connsiteX36" fmla="*/ 245786 w 1859768"/>
              <a:gd name="connsiteY36" fmla="*/ 835475 h 2207713"/>
              <a:gd name="connsiteX37" fmla="*/ 74903 w 1859768"/>
              <a:gd name="connsiteY37" fmla="*/ 966935 h 2207713"/>
              <a:gd name="connsiteX38" fmla="*/ 1661942 w 1859768"/>
              <a:gd name="connsiteY38" fmla="*/ 1353812 h 2207713"/>
              <a:gd name="connsiteX39" fmla="*/ 1749989 w 1859768"/>
              <a:gd name="connsiteY39" fmla="*/ 1342230 h 2207713"/>
              <a:gd name="connsiteX40" fmla="*/ 1312677 w 1859768"/>
              <a:gd name="connsiteY40" fmla="*/ 968809 h 2207713"/>
              <a:gd name="connsiteX41" fmla="*/ 1232104 w 1859768"/>
              <a:gd name="connsiteY41" fmla="*/ 979836 h 2207713"/>
              <a:gd name="connsiteX42" fmla="*/ 1510925 w 1859768"/>
              <a:gd name="connsiteY42" fmla="*/ 1199562 h 2207713"/>
              <a:gd name="connsiteX43" fmla="*/ 1217072 w 1859768"/>
              <a:gd name="connsiteY43" fmla="*/ 1054216 h 2207713"/>
              <a:gd name="connsiteX44" fmla="*/ 1661942 w 1859768"/>
              <a:gd name="connsiteY44" fmla="*/ 1353812 h 2207713"/>
              <a:gd name="connsiteX45" fmla="*/ 394807 w 1859768"/>
              <a:gd name="connsiteY45" fmla="*/ 1626455 h 2207713"/>
              <a:gd name="connsiteX46" fmla="*/ 466693 w 1859768"/>
              <a:gd name="connsiteY46" fmla="*/ 1595017 h 2207713"/>
              <a:gd name="connsiteX47" fmla="*/ 650821 w 1859768"/>
              <a:gd name="connsiteY47" fmla="*/ 1077380 h 2207713"/>
              <a:gd name="connsiteX48" fmla="*/ 591587 w 1859768"/>
              <a:gd name="connsiteY48" fmla="*/ 974474 h 2207713"/>
              <a:gd name="connsiteX49" fmla="*/ 557216 w 1859768"/>
              <a:gd name="connsiteY49" fmla="*/ 1094794 h 2207713"/>
              <a:gd name="connsiteX50" fmla="*/ 486148 w 1859768"/>
              <a:gd name="connsiteY50" fmla="*/ 1388665 h 2207713"/>
              <a:gd name="connsiteX51" fmla="*/ 452079 w 1859768"/>
              <a:gd name="connsiteY51" fmla="*/ 1431607 h 2207713"/>
              <a:gd name="connsiteX52" fmla="*/ 430714 w 1859768"/>
              <a:gd name="connsiteY52" fmla="*/ 1420233 h 2207713"/>
              <a:gd name="connsiteX53" fmla="*/ 493238 w 1859768"/>
              <a:gd name="connsiteY53" fmla="*/ 1142201 h 2207713"/>
              <a:gd name="connsiteX54" fmla="*/ 394807 w 1859768"/>
              <a:gd name="connsiteY54" fmla="*/ 1626455 h 2207713"/>
              <a:gd name="connsiteX55" fmla="*/ 1315388 w 1859768"/>
              <a:gd name="connsiteY55" fmla="*/ 2115696 h 2207713"/>
              <a:gd name="connsiteX56" fmla="*/ 1031118 w 1859768"/>
              <a:gd name="connsiteY56" fmla="*/ 1312715 h 2207713"/>
              <a:gd name="connsiteX57" fmla="*/ 1129348 w 1859768"/>
              <a:gd name="connsiteY57" fmla="*/ 1549780 h 2207713"/>
              <a:gd name="connsiteX58" fmla="*/ 1248211 w 1859768"/>
              <a:gd name="connsiteY58" fmla="*/ 1771927 h 2207713"/>
              <a:gd name="connsiteX59" fmla="*/ 1198290 w 1859768"/>
              <a:gd name="connsiteY59" fmla="*/ 1766808 h 2207713"/>
              <a:gd name="connsiteX60" fmla="*/ 990681 w 1859768"/>
              <a:gd name="connsiteY60" fmla="*/ 1391341 h 2207713"/>
              <a:gd name="connsiteX61" fmla="*/ 1315388 w 1859768"/>
              <a:gd name="connsiteY61" fmla="*/ 2115696 h 2207713"/>
              <a:gd name="connsiteX62" fmla="*/ 1350109 w 1859768"/>
              <a:gd name="connsiteY62" fmla="*/ 2206800 h 2207713"/>
              <a:gd name="connsiteX63" fmla="*/ 1016305 w 1859768"/>
              <a:gd name="connsiteY63" fmla="*/ 1939402 h 2207713"/>
              <a:gd name="connsiteX64" fmla="*/ 915052 w 1859768"/>
              <a:gd name="connsiteY64" fmla="*/ 1399068 h 2207713"/>
              <a:gd name="connsiteX65" fmla="*/ 854782 w 1859768"/>
              <a:gd name="connsiteY65" fmla="*/ 932137 h 2207713"/>
              <a:gd name="connsiteX66" fmla="*/ 770773 w 1859768"/>
              <a:gd name="connsiteY66" fmla="*/ 875318 h 2207713"/>
              <a:gd name="connsiteX67" fmla="*/ 825964 w 1859768"/>
              <a:gd name="connsiteY67" fmla="*/ 823117 h 2207713"/>
              <a:gd name="connsiteX68" fmla="*/ 778651 w 1859768"/>
              <a:gd name="connsiteY68" fmla="*/ 628353 h 2207713"/>
              <a:gd name="connsiteX69" fmla="*/ 674057 w 1859768"/>
              <a:gd name="connsiteY69" fmla="*/ 806473 h 2207713"/>
              <a:gd name="connsiteX70" fmla="*/ 678691 w 1859768"/>
              <a:gd name="connsiteY70" fmla="*/ 987300 h 2207713"/>
              <a:gd name="connsiteX71" fmla="*/ 573399 w 1859768"/>
              <a:gd name="connsiteY71" fmla="*/ 1572793 h 2207713"/>
              <a:gd name="connsiteX72" fmla="*/ 448294 w 1859768"/>
              <a:gd name="connsiteY72" fmla="*/ 1671763 h 2207713"/>
              <a:gd name="connsiteX73" fmla="*/ 347341 w 1859768"/>
              <a:gd name="connsiteY73" fmla="*/ 1644762 h 2207713"/>
              <a:gd name="connsiteX74" fmla="*/ 322256 w 1859768"/>
              <a:gd name="connsiteY74" fmla="*/ 1459939 h 2207713"/>
              <a:gd name="connsiteX75" fmla="*/ 495295 w 1859768"/>
              <a:gd name="connsiteY75" fmla="*/ 1011735 h 2207713"/>
              <a:gd name="connsiteX76" fmla="*/ 631502 w 1859768"/>
              <a:gd name="connsiteY76" fmla="*/ 767246 h 2207713"/>
              <a:gd name="connsiteX77" fmla="*/ 678184 w 1859768"/>
              <a:gd name="connsiteY77" fmla="*/ 678226 h 2207713"/>
              <a:gd name="connsiteX78" fmla="*/ 718531 w 1859768"/>
              <a:gd name="connsiteY78" fmla="*/ 365894 h 2207713"/>
              <a:gd name="connsiteX79" fmla="*/ 669080 w 1859768"/>
              <a:gd name="connsiteY79" fmla="*/ 150213 h 2207713"/>
              <a:gd name="connsiteX80" fmla="*/ 639037 w 1859768"/>
              <a:gd name="connsiteY80" fmla="*/ 0 h 2207713"/>
              <a:gd name="connsiteX81" fmla="*/ 685477 w 1859768"/>
              <a:gd name="connsiteY81" fmla="*/ 0 h 2207713"/>
              <a:gd name="connsiteX82" fmla="*/ 830123 w 1859768"/>
              <a:gd name="connsiteY82" fmla="*/ 644646 h 2207713"/>
              <a:gd name="connsiteX83" fmla="*/ 868286 w 1859768"/>
              <a:gd name="connsiteY83" fmla="*/ 801231 h 2207713"/>
              <a:gd name="connsiteX84" fmla="*/ 945378 w 1859768"/>
              <a:gd name="connsiteY84" fmla="*/ 881698 h 2207713"/>
              <a:gd name="connsiteX85" fmla="*/ 1208838 w 1859768"/>
              <a:gd name="connsiteY85" fmla="*/ 919029 h 2207713"/>
              <a:gd name="connsiteX86" fmla="*/ 1753984 w 1859768"/>
              <a:gd name="connsiteY86" fmla="*/ 1208539 h 2207713"/>
              <a:gd name="connsiteX87" fmla="*/ 1859768 w 1859768"/>
              <a:gd name="connsiteY87" fmla="*/ 1390144 h 2207713"/>
              <a:gd name="connsiteX88" fmla="*/ 1607507 w 1859768"/>
              <a:gd name="connsiteY88" fmla="*/ 1402956 h 2207713"/>
              <a:gd name="connsiteX89" fmla="*/ 1298703 w 1859768"/>
              <a:gd name="connsiteY89" fmla="*/ 1257406 h 2207713"/>
              <a:gd name="connsiteX90" fmla="*/ 1164863 w 1859768"/>
              <a:gd name="connsiteY90" fmla="*/ 1082843 h 2207713"/>
              <a:gd name="connsiteX91" fmla="*/ 1010750 w 1859768"/>
              <a:gd name="connsiteY91" fmla="*/ 956586 h 2207713"/>
              <a:gd name="connsiteX92" fmla="*/ 905506 w 1859768"/>
              <a:gd name="connsiteY92" fmla="*/ 929445 h 2207713"/>
              <a:gd name="connsiteX93" fmla="*/ 994250 w 1859768"/>
              <a:gd name="connsiteY93" fmla="*/ 1187151 h 2207713"/>
              <a:gd name="connsiteX94" fmla="*/ 1063313 w 1859768"/>
              <a:gd name="connsiteY94" fmla="*/ 1241331 h 2207713"/>
              <a:gd name="connsiteX95" fmla="*/ 1403427 w 1859768"/>
              <a:gd name="connsiteY95" fmla="*/ 1675440 h 2207713"/>
              <a:gd name="connsiteX96" fmla="*/ 1412888 w 1859768"/>
              <a:gd name="connsiteY96" fmla="*/ 2013308 h 2207713"/>
              <a:gd name="connsiteX97" fmla="*/ 1370292 w 1859768"/>
              <a:gd name="connsiteY97" fmla="*/ 2202341 h 2207713"/>
              <a:gd name="connsiteX98" fmla="*/ 1350109 w 1859768"/>
              <a:gd name="connsiteY98" fmla="*/ 2206800 h 22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859768" h="2207713">
                <a:moveTo>
                  <a:pt x="0" y="118614"/>
                </a:moveTo>
                <a:lnTo>
                  <a:pt x="0" y="29419"/>
                </a:lnTo>
                <a:lnTo>
                  <a:pt x="16244" y="0"/>
                </a:lnTo>
                <a:lnTo>
                  <a:pt x="68915" y="0"/>
                </a:lnTo>
                <a:close/>
                <a:moveTo>
                  <a:pt x="1715656" y="494800"/>
                </a:moveTo>
                <a:cubicBezTo>
                  <a:pt x="1704862" y="495265"/>
                  <a:pt x="1693511" y="492713"/>
                  <a:pt x="1683714" y="491216"/>
                </a:cubicBezTo>
                <a:cubicBezTo>
                  <a:pt x="1567792" y="473756"/>
                  <a:pt x="1449925" y="461958"/>
                  <a:pt x="1337678" y="431097"/>
                </a:cubicBezTo>
                <a:cubicBezTo>
                  <a:pt x="1134061" y="375091"/>
                  <a:pt x="1009028" y="231185"/>
                  <a:pt x="950852" y="31845"/>
                </a:cubicBezTo>
                <a:lnTo>
                  <a:pt x="938957" y="0"/>
                </a:lnTo>
                <a:lnTo>
                  <a:pt x="1152830" y="0"/>
                </a:lnTo>
                <a:lnTo>
                  <a:pt x="1267279" y="105940"/>
                </a:lnTo>
                <a:cubicBezTo>
                  <a:pt x="1308707" y="144308"/>
                  <a:pt x="1349638" y="182194"/>
                  <a:pt x="1390620" y="219990"/>
                </a:cubicBezTo>
                <a:cubicBezTo>
                  <a:pt x="1386245" y="225654"/>
                  <a:pt x="1381298" y="231460"/>
                  <a:pt x="1376706" y="237482"/>
                </a:cubicBezTo>
                <a:cubicBezTo>
                  <a:pt x="1304559" y="222422"/>
                  <a:pt x="1267575" y="152885"/>
                  <a:pt x="1213653" y="110730"/>
                </a:cubicBezTo>
                <a:cubicBezTo>
                  <a:pt x="1155161" y="64853"/>
                  <a:pt x="1098884" y="19331"/>
                  <a:pt x="1013214" y="4927"/>
                </a:cubicBezTo>
                <a:cubicBezTo>
                  <a:pt x="1047417" y="278154"/>
                  <a:pt x="1317065" y="436272"/>
                  <a:pt x="1634702" y="427133"/>
                </a:cubicBezTo>
                <a:cubicBezTo>
                  <a:pt x="1577765" y="199027"/>
                  <a:pt x="1448459" y="58590"/>
                  <a:pt x="1297389" y="8655"/>
                </a:cubicBezTo>
                <a:lnTo>
                  <a:pt x="1259059" y="0"/>
                </a:lnTo>
                <a:lnTo>
                  <a:pt x="1410415" y="0"/>
                </a:lnTo>
                <a:lnTo>
                  <a:pt x="1499716" y="66646"/>
                </a:lnTo>
                <a:cubicBezTo>
                  <a:pt x="1554948" y="119466"/>
                  <a:pt x="1598789" y="185076"/>
                  <a:pt x="1637128" y="256403"/>
                </a:cubicBezTo>
                <a:cubicBezTo>
                  <a:pt x="1675184" y="326584"/>
                  <a:pt x="1755798" y="433557"/>
                  <a:pt x="1744255" y="480278"/>
                </a:cubicBezTo>
                <a:cubicBezTo>
                  <a:pt x="1736686" y="490852"/>
                  <a:pt x="1726450" y="494335"/>
                  <a:pt x="1715656" y="494800"/>
                </a:cubicBezTo>
                <a:close/>
                <a:moveTo>
                  <a:pt x="118121" y="857786"/>
                </a:moveTo>
                <a:cubicBezTo>
                  <a:pt x="321011" y="780677"/>
                  <a:pt x="535523" y="340321"/>
                  <a:pt x="433985" y="43220"/>
                </a:cubicBezTo>
                <a:cubicBezTo>
                  <a:pt x="410330" y="101200"/>
                  <a:pt x="389994" y="145563"/>
                  <a:pt x="374233" y="191214"/>
                </a:cubicBezTo>
                <a:cubicBezTo>
                  <a:pt x="357538" y="239229"/>
                  <a:pt x="345560" y="289103"/>
                  <a:pt x="330862" y="340269"/>
                </a:cubicBezTo>
                <a:cubicBezTo>
                  <a:pt x="314214" y="330754"/>
                  <a:pt x="303849" y="326966"/>
                  <a:pt x="304211" y="324744"/>
                </a:cubicBezTo>
                <a:cubicBezTo>
                  <a:pt x="311428" y="259327"/>
                  <a:pt x="319790" y="193622"/>
                  <a:pt x="328152" y="127918"/>
                </a:cubicBezTo>
                <a:cubicBezTo>
                  <a:pt x="110186" y="438886"/>
                  <a:pt x="47314" y="643052"/>
                  <a:pt x="118121" y="857786"/>
                </a:cubicBezTo>
                <a:close/>
                <a:moveTo>
                  <a:pt x="74903" y="966935"/>
                </a:moveTo>
                <a:cubicBezTo>
                  <a:pt x="38034" y="945758"/>
                  <a:pt x="15827" y="648523"/>
                  <a:pt x="69491" y="504187"/>
                </a:cubicBezTo>
                <a:cubicBezTo>
                  <a:pt x="133206" y="333209"/>
                  <a:pt x="216093" y="172655"/>
                  <a:pt x="326258" y="28833"/>
                </a:cubicBezTo>
                <a:lnTo>
                  <a:pt x="351236" y="0"/>
                </a:lnTo>
                <a:lnTo>
                  <a:pt x="500166" y="0"/>
                </a:lnTo>
                <a:lnTo>
                  <a:pt x="501007" y="11785"/>
                </a:lnTo>
                <a:cubicBezTo>
                  <a:pt x="557150" y="329413"/>
                  <a:pt x="461159" y="602456"/>
                  <a:pt x="245786" y="835475"/>
                </a:cubicBezTo>
                <a:cubicBezTo>
                  <a:pt x="201837" y="882723"/>
                  <a:pt x="98490" y="976231"/>
                  <a:pt x="74903" y="966935"/>
                </a:cubicBezTo>
                <a:close/>
                <a:moveTo>
                  <a:pt x="1661942" y="1353812"/>
                </a:moveTo>
                <a:cubicBezTo>
                  <a:pt x="1689964" y="1352207"/>
                  <a:pt x="1719270" y="1348345"/>
                  <a:pt x="1749989" y="1342230"/>
                </a:cubicBezTo>
                <a:cubicBezTo>
                  <a:pt x="1656665" y="1097504"/>
                  <a:pt x="1497337" y="963250"/>
                  <a:pt x="1312677" y="968809"/>
                </a:cubicBezTo>
                <a:cubicBezTo>
                  <a:pt x="1286297" y="969603"/>
                  <a:pt x="1259399" y="973250"/>
                  <a:pt x="1232104" y="979836"/>
                </a:cubicBezTo>
                <a:cubicBezTo>
                  <a:pt x="1319351" y="1062014"/>
                  <a:pt x="1460184" y="1072004"/>
                  <a:pt x="1510925" y="1199562"/>
                </a:cubicBezTo>
                <a:cubicBezTo>
                  <a:pt x="1413953" y="1150563"/>
                  <a:pt x="1328893" y="1083357"/>
                  <a:pt x="1217072" y="1054216"/>
                </a:cubicBezTo>
                <a:cubicBezTo>
                  <a:pt x="1332495" y="1265699"/>
                  <a:pt x="1465786" y="1365048"/>
                  <a:pt x="1661942" y="1353812"/>
                </a:cubicBezTo>
                <a:close/>
                <a:moveTo>
                  <a:pt x="394807" y="1626455"/>
                </a:moveTo>
                <a:cubicBezTo>
                  <a:pt x="431036" y="1610664"/>
                  <a:pt x="450719" y="1605418"/>
                  <a:pt x="466693" y="1595017"/>
                </a:cubicBezTo>
                <a:cubicBezTo>
                  <a:pt x="617981" y="1496170"/>
                  <a:pt x="702592" y="1260677"/>
                  <a:pt x="650821" y="1077380"/>
                </a:cubicBezTo>
                <a:cubicBezTo>
                  <a:pt x="640663" y="1042498"/>
                  <a:pt x="641972" y="997433"/>
                  <a:pt x="591587" y="974474"/>
                </a:cubicBezTo>
                <a:cubicBezTo>
                  <a:pt x="578978" y="1018116"/>
                  <a:pt x="566810" y="1056169"/>
                  <a:pt x="557216" y="1094794"/>
                </a:cubicBezTo>
                <a:cubicBezTo>
                  <a:pt x="533192" y="1193037"/>
                  <a:pt x="511601" y="1291280"/>
                  <a:pt x="486148" y="1388665"/>
                </a:cubicBezTo>
                <a:cubicBezTo>
                  <a:pt x="481894" y="1404645"/>
                  <a:pt x="464055" y="1417340"/>
                  <a:pt x="452079" y="1431607"/>
                </a:cubicBezTo>
                <a:cubicBezTo>
                  <a:pt x="445076" y="1427887"/>
                  <a:pt x="437717" y="1423952"/>
                  <a:pt x="430714" y="1420233"/>
                </a:cubicBezTo>
                <a:cubicBezTo>
                  <a:pt x="451292" y="1327723"/>
                  <a:pt x="472444" y="1235070"/>
                  <a:pt x="493238" y="1142201"/>
                </a:cubicBezTo>
                <a:cubicBezTo>
                  <a:pt x="405949" y="1288283"/>
                  <a:pt x="340614" y="1438288"/>
                  <a:pt x="394807" y="1626455"/>
                </a:cubicBezTo>
                <a:close/>
                <a:moveTo>
                  <a:pt x="1315388" y="2115696"/>
                </a:moveTo>
                <a:cubicBezTo>
                  <a:pt x="1459383" y="1841253"/>
                  <a:pt x="1300831" y="1370388"/>
                  <a:pt x="1031118" y="1312715"/>
                </a:cubicBezTo>
                <a:cubicBezTo>
                  <a:pt x="1065996" y="1397084"/>
                  <a:pt x="1095810" y="1474508"/>
                  <a:pt x="1129348" y="1549780"/>
                </a:cubicBezTo>
                <a:cubicBezTo>
                  <a:pt x="1161888" y="1623476"/>
                  <a:pt x="1222856" y="1683035"/>
                  <a:pt x="1248211" y="1771927"/>
                </a:cubicBezTo>
                <a:cubicBezTo>
                  <a:pt x="1222391" y="1769583"/>
                  <a:pt x="1201710" y="1773253"/>
                  <a:pt x="1198290" y="1766808"/>
                </a:cubicBezTo>
                <a:cubicBezTo>
                  <a:pt x="1127371" y="1641272"/>
                  <a:pt x="1057886" y="1514158"/>
                  <a:pt x="990681" y="1391341"/>
                </a:cubicBezTo>
                <a:cubicBezTo>
                  <a:pt x="855540" y="1570131"/>
                  <a:pt x="974506" y="1949897"/>
                  <a:pt x="1315388" y="2115696"/>
                </a:cubicBezTo>
                <a:close/>
                <a:moveTo>
                  <a:pt x="1350109" y="2206800"/>
                </a:moveTo>
                <a:cubicBezTo>
                  <a:pt x="1227294" y="2132029"/>
                  <a:pt x="1103839" y="2055898"/>
                  <a:pt x="1016305" y="1939402"/>
                </a:cubicBezTo>
                <a:cubicBezTo>
                  <a:pt x="894527" y="1777942"/>
                  <a:pt x="844899" y="1595932"/>
                  <a:pt x="915052" y="1399068"/>
                </a:cubicBezTo>
                <a:cubicBezTo>
                  <a:pt x="975348" y="1229938"/>
                  <a:pt x="907264" y="1082692"/>
                  <a:pt x="854782" y="932137"/>
                </a:cubicBezTo>
                <a:cubicBezTo>
                  <a:pt x="846533" y="908644"/>
                  <a:pt x="804422" y="896999"/>
                  <a:pt x="770773" y="875318"/>
                </a:cubicBezTo>
                <a:cubicBezTo>
                  <a:pt x="787545" y="859543"/>
                  <a:pt x="802883" y="845346"/>
                  <a:pt x="825964" y="823117"/>
                </a:cubicBezTo>
                <a:cubicBezTo>
                  <a:pt x="812484" y="768678"/>
                  <a:pt x="797092" y="705284"/>
                  <a:pt x="778651" y="628353"/>
                </a:cubicBezTo>
                <a:cubicBezTo>
                  <a:pt x="718445" y="684857"/>
                  <a:pt x="704504" y="750136"/>
                  <a:pt x="674057" y="806473"/>
                </a:cubicBezTo>
                <a:cubicBezTo>
                  <a:pt x="639013" y="871268"/>
                  <a:pt x="653565" y="926351"/>
                  <a:pt x="678691" y="987300"/>
                </a:cubicBezTo>
                <a:cubicBezTo>
                  <a:pt x="768807" y="1203882"/>
                  <a:pt x="699453" y="1395372"/>
                  <a:pt x="573399" y="1572793"/>
                </a:cubicBezTo>
                <a:cubicBezTo>
                  <a:pt x="543911" y="1614586"/>
                  <a:pt x="491566" y="1640205"/>
                  <a:pt x="448294" y="1671763"/>
                </a:cubicBezTo>
                <a:cubicBezTo>
                  <a:pt x="404448" y="1703465"/>
                  <a:pt x="371872" y="1682427"/>
                  <a:pt x="347341" y="1644762"/>
                </a:cubicBezTo>
                <a:cubicBezTo>
                  <a:pt x="310117" y="1587763"/>
                  <a:pt x="311251" y="1523568"/>
                  <a:pt x="322256" y="1459939"/>
                </a:cubicBezTo>
                <a:cubicBezTo>
                  <a:pt x="349914" y="1299003"/>
                  <a:pt x="405306" y="1149365"/>
                  <a:pt x="495295" y="1011735"/>
                </a:cubicBezTo>
                <a:cubicBezTo>
                  <a:pt x="545960" y="933888"/>
                  <a:pt x="586695" y="849101"/>
                  <a:pt x="631502" y="767246"/>
                </a:cubicBezTo>
                <a:cubicBezTo>
                  <a:pt x="647658" y="737930"/>
                  <a:pt x="657956" y="704608"/>
                  <a:pt x="678184" y="678226"/>
                </a:cubicBezTo>
                <a:cubicBezTo>
                  <a:pt x="752638" y="581017"/>
                  <a:pt x="749272" y="478997"/>
                  <a:pt x="718531" y="365894"/>
                </a:cubicBezTo>
                <a:cubicBezTo>
                  <a:pt x="699256" y="294803"/>
                  <a:pt x="683666" y="222633"/>
                  <a:pt x="669080" y="150213"/>
                </a:cubicBezTo>
                <a:lnTo>
                  <a:pt x="639037" y="0"/>
                </a:lnTo>
                <a:lnTo>
                  <a:pt x="685477" y="0"/>
                </a:lnTo>
                <a:lnTo>
                  <a:pt x="830123" y="644646"/>
                </a:lnTo>
                <a:cubicBezTo>
                  <a:pt x="841889" y="697081"/>
                  <a:pt x="858594" y="748580"/>
                  <a:pt x="868286" y="801231"/>
                </a:cubicBezTo>
                <a:cubicBezTo>
                  <a:pt x="876847" y="846862"/>
                  <a:pt x="902344" y="867547"/>
                  <a:pt x="945378" y="881698"/>
                </a:cubicBezTo>
                <a:cubicBezTo>
                  <a:pt x="1031306" y="909427"/>
                  <a:pt x="1113389" y="928992"/>
                  <a:pt x="1208838" y="919029"/>
                </a:cubicBezTo>
                <a:cubicBezTo>
                  <a:pt x="1450323" y="893401"/>
                  <a:pt x="1641860" y="979221"/>
                  <a:pt x="1753984" y="1208539"/>
                </a:cubicBezTo>
                <a:cubicBezTo>
                  <a:pt x="1782977" y="1267908"/>
                  <a:pt x="1856145" y="1343578"/>
                  <a:pt x="1859768" y="1390144"/>
                </a:cubicBezTo>
                <a:cubicBezTo>
                  <a:pt x="1836417" y="1439526"/>
                  <a:pt x="1688979" y="1406544"/>
                  <a:pt x="1607507" y="1402956"/>
                </a:cubicBezTo>
                <a:cubicBezTo>
                  <a:pt x="1486122" y="1397822"/>
                  <a:pt x="1378192" y="1354922"/>
                  <a:pt x="1298703" y="1257406"/>
                </a:cubicBezTo>
                <a:cubicBezTo>
                  <a:pt x="1252324" y="1200270"/>
                  <a:pt x="1195489" y="1147586"/>
                  <a:pt x="1164863" y="1082843"/>
                </a:cubicBezTo>
                <a:cubicBezTo>
                  <a:pt x="1130674" y="1011083"/>
                  <a:pt x="1077231" y="979459"/>
                  <a:pt x="1010750" y="956586"/>
                </a:cubicBezTo>
                <a:cubicBezTo>
                  <a:pt x="982871" y="947151"/>
                  <a:pt x="954125" y="941586"/>
                  <a:pt x="905506" y="929445"/>
                </a:cubicBezTo>
                <a:cubicBezTo>
                  <a:pt x="938069" y="1026569"/>
                  <a:pt x="961505" y="1108942"/>
                  <a:pt x="994250" y="1187151"/>
                </a:cubicBezTo>
                <a:cubicBezTo>
                  <a:pt x="1004360" y="1210786"/>
                  <a:pt x="1037660" y="1227381"/>
                  <a:pt x="1063313" y="1241331"/>
                </a:cubicBezTo>
                <a:cubicBezTo>
                  <a:pt x="1239665" y="1337051"/>
                  <a:pt x="1330749" y="1501044"/>
                  <a:pt x="1403427" y="1675440"/>
                </a:cubicBezTo>
                <a:cubicBezTo>
                  <a:pt x="1448273" y="1782871"/>
                  <a:pt x="1438875" y="1899660"/>
                  <a:pt x="1412888" y="2013308"/>
                </a:cubicBezTo>
                <a:cubicBezTo>
                  <a:pt x="1398883" y="2074648"/>
                  <a:pt x="1385094" y="2135629"/>
                  <a:pt x="1370292" y="2202341"/>
                </a:cubicBezTo>
                <a:cubicBezTo>
                  <a:pt x="1368001" y="2202917"/>
                  <a:pt x="1355826" y="2210234"/>
                  <a:pt x="1350109" y="2206800"/>
                </a:cubicBez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9002426-033B-400A-C519-AF4C659C4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8812879" y="2130044"/>
            <a:ext cx="5509165" cy="1249078"/>
          </a:xfrm>
          <a:custGeom>
            <a:avLst/>
            <a:gdLst>
              <a:gd name="connsiteX0" fmla="*/ 5509165 w 5509165"/>
              <a:gd name="connsiteY0" fmla="*/ 1249078 h 1249078"/>
              <a:gd name="connsiteX1" fmla="*/ 0 w 5509165"/>
              <a:gd name="connsiteY1" fmla="*/ 1249078 h 1249078"/>
              <a:gd name="connsiteX2" fmla="*/ 0 w 5509165"/>
              <a:gd name="connsiteY2" fmla="*/ 376649 h 1249078"/>
              <a:gd name="connsiteX3" fmla="*/ 124275 w 5509165"/>
              <a:gd name="connsiteY3" fmla="*/ 338434 h 1249078"/>
              <a:gd name="connsiteX4" fmla="*/ 2337339 w 5509165"/>
              <a:gd name="connsiteY4" fmla="*/ 1263 h 1249078"/>
              <a:gd name="connsiteX5" fmla="*/ 4747463 w 5509165"/>
              <a:gd name="connsiteY5" fmla="*/ 509094 h 1249078"/>
              <a:gd name="connsiteX6" fmla="*/ 5475419 w 5509165"/>
              <a:gd name="connsiteY6" fmla="*/ 1196657 h 12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9165" h="1249078">
                <a:moveTo>
                  <a:pt x="5509165" y="1249078"/>
                </a:moveTo>
                <a:lnTo>
                  <a:pt x="0" y="1249078"/>
                </a:lnTo>
                <a:lnTo>
                  <a:pt x="0" y="376649"/>
                </a:lnTo>
                <a:lnTo>
                  <a:pt x="124275" y="338434"/>
                </a:lnTo>
                <a:cubicBezTo>
                  <a:pt x="840589" y="132976"/>
                  <a:pt x="1609226" y="14590"/>
                  <a:pt x="2337339" y="1263"/>
                </a:cubicBezTo>
                <a:cubicBezTo>
                  <a:pt x="3273483" y="-15871"/>
                  <a:pt x="4142637" y="140664"/>
                  <a:pt x="4747463" y="509094"/>
                </a:cubicBezTo>
                <a:cubicBezTo>
                  <a:pt x="5039841" y="687195"/>
                  <a:pt x="5284004" y="923072"/>
                  <a:pt x="5475419" y="1196657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980755-170E-8438-DC1B-7B3283F2A4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33C021B-6AA4-3C5D-099F-96D113A14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2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FE03F25-D589-68A8-30C7-175547B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37474" y="1618811"/>
            <a:ext cx="3154526" cy="5229819"/>
          </a:xfrm>
          <a:custGeom>
            <a:avLst/>
            <a:gdLst>
              <a:gd name="connsiteX0" fmla="*/ 2984957 w 3154526"/>
              <a:gd name="connsiteY0" fmla="*/ 4764199 h 5229819"/>
              <a:gd name="connsiteX1" fmla="*/ 3085247 w 3154526"/>
              <a:gd name="connsiteY1" fmla="*/ 4783935 h 5229819"/>
              <a:gd name="connsiteX2" fmla="*/ 3154526 w 3154526"/>
              <a:gd name="connsiteY2" fmla="*/ 4805985 h 5229819"/>
              <a:gd name="connsiteX3" fmla="*/ 3154526 w 3154526"/>
              <a:gd name="connsiteY3" fmla="*/ 4854317 h 5229819"/>
              <a:gd name="connsiteX4" fmla="*/ 3077489 w 3154526"/>
              <a:gd name="connsiteY4" fmla="*/ 4835342 h 5229819"/>
              <a:gd name="connsiteX5" fmla="*/ 2943802 w 3154526"/>
              <a:gd name="connsiteY5" fmla="*/ 4819637 h 5229819"/>
              <a:gd name="connsiteX6" fmla="*/ 2790751 w 3154526"/>
              <a:gd name="connsiteY6" fmla="*/ 4847576 h 5229819"/>
              <a:gd name="connsiteX7" fmla="*/ 2434897 w 3154526"/>
              <a:gd name="connsiteY7" fmla="*/ 5031577 h 5229819"/>
              <a:gd name="connsiteX8" fmla="*/ 2951768 w 3154526"/>
              <a:gd name="connsiteY8" fmla="*/ 4976098 h 5229819"/>
              <a:gd name="connsiteX9" fmla="*/ 3154526 w 3154526"/>
              <a:gd name="connsiteY9" fmla="*/ 4968709 h 5229819"/>
              <a:gd name="connsiteX10" fmla="*/ 3154526 w 3154526"/>
              <a:gd name="connsiteY10" fmla="*/ 5031765 h 5229819"/>
              <a:gd name="connsiteX11" fmla="*/ 3014835 w 3154526"/>
              <a:gd name="connsiteY11" fmla="*/ 5034301 h 5229819"/>
              <a:gd name="connsiteX12" fmla="*/ 2393353 w 3154526"/>
              <a:gd name="connsiteY12" fmla="*/ 5115550 h 5229819"/>
              <a:gd name="connsiteX13" fmla="*/ 2867479 w 3154526"/>
              <a:gd name="connsiteY13" fmla="*/ 5174972 h 5229819"/>
              <a:gd name="connsiteX14" fmla="*/ 3154526 w 3154526"/>
              <a:gd name="connsiteY14" fmla="*/ 5146324 h 5229819"/>
              <a:gd name="connsiteX15" fmla="*/ 3154526 w 3154526"/>
              <a:gd name="connsiteY15" fmla="*/ 5195560 h 5229819"/>
              <a:gd name="connsiteX16" fmla="*/ 2893424 w 3154526"/>
              <a:gd name="connsiteY16" fmla="*/ 5222073 h 5229819"/>
              <a:gd name="connsiteX17" fmla="*/ 2386859 w 3154526"/>
              <a:gd name="connsiteY17" fmla="*/ 5181967 h 5229819"/>
              <a:gd name="connsiteX18" fmla="*/ 2246076 w 3154526"/>
              <a:gd name="connsiteY18" fmla="*/ 5123402 h 5229819"/>
              <a:gd name="connsiteX19" fmla="*/ 2334992 w 3154526"/>
              <a:gd name="connsiteY19" fmla="*/ 5028470 h 5229819"/>
              <a:gd name="connsiteX20" fmla="*/ 2693848 w 3154526"/>
              <a:gd name="connsiteY20" fmla="*/ 4824451 h 5229819"/>
              <a:gd name="connsiteX21" fmla="*/ 2984957 w 3154526"/>
              <a:gd name="connsiteY21" fmla="*/ 4764199 h 5229819"/>
              <a:gd name="connsiteX22" fmla="*/ 2257356 w 3154526"/>
              <a:gd name="connsiteY22" fmla="*/ 4262588 h 5229819"/>
              <a:gd name="connsiteX23" fmla="*/ 2122814 w 3154526"/>
              <a:gd name="connsiteY23" fmla="*/ 4273357 h 5229819"/>
              <a:gd name="connsiteX24" fmla="*/ 2427819 w 3154526"/>
              <a:gd name="connsiteY24" fmla="*/ 4316623 h 5229819"/>
              <a:gd name="connsiteX25" fmla="*/ 2495745 w 3154526"/>
              <a:gd name="connsiteY25" fmla="*/ 4323417 h 5229819"/>
              <a:gd name="connsiteX26" fmla="*/ 2842012 w 3154526"/>
              <a:gd name="connsiteY26" fmla="*/ 4396980 h 5229819"/>
              <a:gd name="connsiteX27" fmla="*/ 2946172 w 3154526"/>
              <a:gd name="connsiteY27" fmla="*/ 4417967 h 5229819"/>
              <a:gd name="connsiteX28" fmla="*/ 2257356 w 3154526"/>
              <a:gd name="connsiteY28" fmla="*/ 4262588 h 5229819"/>
              <a:gd name="connsiteX29" fmla="*/ 2658537 w 3154526"/>
              <a:gd name="connsiteY29" fmla="*/ 3869558 h 5229819"/>
              <a:gd name="connsiteX30" fmla="*/ 2641175 w 3154526"/>
              <a:gd name="connsiteY30" fmla="*/ 3888643 h 5229819"/>
              <a:gd name="connsiteX31" fmla="*/ 3126479 w 3154526"/>
              <a:gd name="connsiteY31" fmla="*/ 4335544 h 5229819"/>
              <a:gd name="connsiteX32" fmla="*/ 3143670 w 3154526"/>
              <a:gd name="connsiteY32" fmla="*/ 4314908 h 5229819"/>
              <a:gd name="connsiteX33" fmla="*/ 2658537 w 3154526"/>
              <a:gd name="connsiteY33" fmla="*/ 3869558 h 5229819"/>
              <a:gd name="connsiteX34" fmla="*/ 2629101 w 3154526"/>
              <a:gd name="connsiteY34" fmla="*/ 3729983 h 5229819"/>
              <a:gd name="connsiteX35" fmla="*/ 2725377 w 3154526"/>
              <a:gd name="connsiteY35" fmla="*/ 3746294 h 5229819"/>
              <a:gd name="connsiteX36" fmla="*/ 3013384 w 3154526"/>
              <a:gd name="connsiteY36" fmla="*/ 3891324 h 5229819"/>
              <a:gd name="connsiteX37" fmla="*/ 3154526 w 3154526"/>
              <a:gd name="connsiteY37" fmla="*/ 3990464 h 5229819"/>
              <a:gd name="connsiteX38" fmla="*/ 3154526 w 3154526"/>
              <a:gd name="connsiteY38" fmla="*/ 4060395 h 5229819"/>
              <a:gd name="connsiteX39" fmla="*/ 3036403 w 3154526"/>
              <a:gd name="connsiteY39" fmla="*/ 3972021 h 5229819"/>
              <a:gd name="connsiteX40" fmla="*/ 2688997 w 3154526"/>
              <a:gd name="connsiteY40" fmla="*/ 3810128 h 5229819"/>
              <a:gd name="connsiteX41" fmla="*/ 3092476 w 3154526"/>
              <a:gd name="connsiteY41" fmla="*/ 4164235 h 5229819"/>
              <a:gd name="connsiteX42" fmla="*/ 3154526 w 3154526"/>
              <a:gd name="connsiteY42" fmla="*/ 4207256 h 5229819"/>
              <a:gd name="connsiteX43" fmla="*/ 3154526 w 3154526"/>
              <a:gd name="connsiteY43" fmla="*/ 4417507 h 5229819"/>
              <a:gd name="connsiteX44" fmla="*/ 3087942 w 3154526"/>
              <a:gd name="connsiteY44" fmla="*/ 4378606 h 5229819"/>
              <a:gd name="connsiteX45" fmla="*/ 3130359 w 3154526"/>
              <a:gd name="connsiteY45" fmla="*/ 4425849 h 5229819"/>
              <a:gd name="connsiteX46" fmla="*/ 3154526 w 3154526"/>
              <a:gd name="connsiteY46" fmla="*/ 4447989 h 5229819"/>
              <a:gd name="connsiteX47" fmla="*/ 3154526 w 3154526"/>
              <a:gd name="connsiteY47" fmla="*/ 4543354 h 5229819"/>
              <a:gd name="connsiteX48" fmla="*/ 3094526 w 3154526"/>
              <a:gd name="connsiteY48" fmla="*/ 4521621 h 5229819"/>
              <a:gd name="connsiteX49" fmla="*/ 2985083 w 3154526"/>
              <a:gd name="connsiteY49" fmla="*/ 4485238 h 5229819"/>
              <a:gd name="connsiteX50" fmla="*/ 2708626 w 3154526"/>
              <a:gd name="connsiteY50" fmla="*/ 4418017 h 5229819"/>
              <a:gd name="connsiteX51" fmla="*/ 2620844 w 3154526"/>
              <a:gd name="connsiteY51" fmla="*/ 4430706 h 5229819"/>
              <a:gd name="connsiteX52" fmla="*/ 2540001 w 3154526"/>
              <a:gd name="connsiteY52" fmla="*/ 4424025 h 5229819"/>
              <a:gd name="connsiteX53" fmla="*/ 1907604 w 3154526"/>
              <a:gd name="connsiteY53" fmla="*/ 4339664 h 5229819"/>
              <a:gd name="connsiteX54" fmla="*/ 1879113 w 3154526"/>
              <a:gd name="connsiteY54" fmla="*/ 4342926 h 5229819"/>
              <a:gd name="connsiteX55" fmla="*/ 1921270 w 3154526"/>
              <a:gd name="connsiteY55" fmla="*/ 4376988 h 5229819"/>
              <a:gd name="connsiteX56" fmla="*/ 2647281 w 3154526"/>
              <a:gd name="connsiteY56" fmla="*/ 4614572 h 5229819"/>
              <a:gd name="connsiteX57" fmla="*/ 3060973 w 3154526"/>
              <a:gd name="connsiteY57" fmla="*/ 4624283 h 5229819"/>
              <a:gd name="connsiteX58" fmla="*/ 3154526 w 3154526"/>
              <a:gd name="connsiteY58" fmla="*/ 4599347 h 5229819"/>
              <a:gd name="connsiteX59" fmla="*/ 3154526 w 3154526"/>
              <a:gd name="connsiteY59" fmla="*/ 4661496 h 5229819"/>
              <a:gd name="connsiteX60" fmla="*/ 3124590 w 3154526"/>
              <a:gd name="connsiteY60" fmla="*/ 4670972 h 5229819"/>
              <a:gd name="connsiteX61" fmla="*/ 2657957 w 3154526"/>
              <a:gd name="connsiteY61" fmla="*/ 4674486 h 5229819"/>
              <a:gd name="connsiteX62" fmla="*/ 1891952 w 3154526"/>
              <a:gd name="connsiteY62" fmla="*/ 4426992 h 5229819"/>
              <a:gd name="connsiteX63" fmla="*/ 1839998 w 3154526"/>
              <a:gd name="connsiteY63" fmla="*/ 4399458 h 5229819"/>
              <a:gd name="connsiteX64" fmla="*/ 1897411 w 3154526"/>
              <a:gd name="connsiteY64" fmla="*/ 4275071 h 5229819"/>
              <a:gd name="connsiteX65" fmla="*/ 2271660 w 3154526"/>
              <a:gd name="connsiteY65" fmla="*/ 4202654 h 5229819"/>
              <a:gd name="connsiteX66" fmla="*/ 2860369 w 3154526"/>
              <a:gd name="connsiteY66" fmla="*/ 4283351 h 5229819"/>
              <a:gd name="connsiteX67" fmla="*/ 2986729 w 3154526"/>
              <a:gd name="connsiteY67" fmla="*/ 4338210 h 5229819"/>
              <a:gd name="connsiteX68" fmla="*/ 2815025 w 3154526"/>
              <a:gd name="connsiteY68" fmla="*/ 4191559 h 5229819"/>
              <a:gd name="connsiteX69" fmla="*/ 2550431 w 3154526"/>
              <a:gd name="connsiteY69" fmla="*/ 3844543 h 5229819"/>
              <a:gd name="connsiteX70" fmla="*/ 2629101 w 3154526"/>
              <a:gd name="connsiteY70" fmla="*/ 3729983 h 5229819"/>
              <a:gd name="connsiteX71" fmla="*/ 2911098 w 3154526"/>
              <a:gd name="connsiteY71" fmla="*/ 3440435 h 5229819"/>
              <a:gd name="connsiteX72" fmla="*/ 2828048 w 3154526"/>
              <a:gd name="connsiteY72" fmla="*/ 3443932 h 5229819"/>
              <a:gd name="connsiteX73" fmla="*/ 2509409 w 3154526"/>
              <a:gd name="connsiteY73" fmla="*/ 3495655 h 5229819"/>
              <a:gd name="connsiteX74" fmla="*/ 2147895 w 3154526"/>
              <a:gd name="connsiteY74" fmla="*/ 3514483 h 5229819"/>
              <a:gd name="connsiteX75" fmla="*/ 2003552 w 3154526"/>
              <a:gd name="connsiteY75" fmla="*/ 3520439 h 5229819"/>
              <a:gd name="connsiteX76" fmla="*/ 2246830 w 3154526"/>
              <a:gd name="connsiteY76" fmla="*/ 3622276 h 5229819"/>
              <a:gd name="connsiteX77" fmla="*/ 2835671 w 3154526"/>
              <a:gd name="connsiteY77" fmla="*/ 3548747 h 5229819"/>
              <a:gd name="connsiteX78" fmla="*/ 2998953 w 3154526"/>
              <a:gd name="connsiteY78" fmla="*/ 3464237 h 5229819"/>
              <a:gd name="connsiteX79" fmla="*/ 2995075 w 3154526"/>
              <a:gd name="connsiteY79" fmla="*/ 3442088 h 5229819"/>
              <a:gd name="connsiteX80" fmla="*/ 2911098 w 3154526"/>
              <a:gd name="connsiteY80" fmla="*/ 3440435 h 5229819"/>
              <a:gd name="connsiteX81" fmla="*/ 2690666 w 3154526"/>
              <a:gd name="connsiteY81" fmla="*/ 3299672 h 5229819"/>
              <a:gd name="connsiteX82" fmla="*/ 2476905 w 3154526"/>
              <a:gd name="connsiteY82" fmla="*/ 3324782 h 5229819"/>
              <a:gd name="connsiteX83" fmla="*/ 2094849 w 3154526"/>
              <a:gd name="connsiteY83" fmla="*/ 3447220 h 5229819"/>
              <a:gd name="connsiteX84" fmla="*/ 2483888 w 3154526"/>
              <a:gd name="connsiteY84" fmla="*/ 3440295 h 5229819"/>
              <a:gd name="connsiteX85" fmla="*/ 3014076 w 3154526"/>
              <a:gd name="connsiteY85" fmla="*/ 3366305 h 5229819"/>
              <a:gd name="connsiteX86" fmla="*/ 2904378 w 3154526"/>
              <a:gd name="connsiteY86" fmla="*/ 3324561 h 5229819"/>
              <a:gd name="connsiteX87" fmla="*/ 2690666 w 3154526"/>
              <a:gd name="connsiteY87" fmla="*/ 3299672 h 5229819"/>
              <a:gd name="connsiteX88" fmla="*/ 2600173 w 3154526"/>
              <a:gd name="connsiteY88" fmla="*/ 3247414 h 5229819"/>
              <a:gd name="connsiteX89" fmla="*/ 3008079 w 3154526"/>
              <a:gd name="connsiteY89" fmla="*/ 3291395 h 5229819"/>
              <a:gd name="connsiteX90" fmla="*/ 3154526 w 3154526"/>
              <a:gd name="connsiteY90" fmla="*/ 3354047 h 5229819"/>
              <a:gd name="connsiteX91" fmla="*/ 3154526 w 3154526"/>
              <a:gd name="connsiteY91" fmla="*/ 3464030 h 5229819"/>
              <a:gd name="connsiteX92" fmla="*/ 3150012 w 3154526"/>
              <a:gd name="connsiteY92" fmla="*/ 3464430 h 5229819"/>
              <a:gd name="connsiteX93" fmla="*/ 3006185 w 3154526"/>
              <a:gd name="connsiteY93" fmla="*/ 3521395 h 5229819"/>
              <a:gd name="connsiteX94" fmla="*/ 2745224 w 3154526"/>
              <a:gd name="connsiteY94" fmla="*/ 3629721 h 5229819"/>
              <a:gd name="connsiteX95" fmla="*/ 2266244 w 3154526"/>
              <a:gd name="connsiteY95" fmla="*/ 3673727 h 5229819"/>
              <a:gd name="connsiteX96" fmla="*/ 1968615 w 3154526"/>
              <a:gd name="connsiteY96" fmla="*/ 3585320 h 5229819"/>
              <a:gd name="connsiteX97" fmla="*/ 1898396 w 3154526"/>
              <a:gd name="connsiteY97" fmla="*/ 3500287 h 5229819"/>
              <a:gd name="connsiteX98" fmla="*/ 1989083 w 3154526"/>
              <a:gd name="connsiteY98" fmla="*/ 3427016 h 5229819"/>
              <a:gd name="connsiteX99" fmla="*/ 2389567 w 3154526"/>
              <a:gd name="connsiteY99" fmla="*/ 3290809 h 5229819"/>
              <a:gd name="connsiteX100" fmla="*/ 2600173 w 3154526"/>
              <a:gd name="connsiteY100" fmla="*/ 3247414 h 5229819"/>
              <a:gd name="connsiteX101" fmla="*/ 2319352 w 3154526"/>
              <a:gd name="connsiteY101" fmla="*/ 2601737 h 5229819"/>
              <a:gd name="connsiteX102" fmla="*/ 2766163 w 3154526"/>
              <a:gd name="connsiteY102" fmla="*/ 2737145 h 5229819"/>
              <a:gd name="connsiteX103" fmla="*/ 2974746 w 3154526"/>
              <a:gd name="connsiteY103" fmla="*/ 2866399 h 5229819"/>
              <a:gd name="connsiteX104" fmla="*/ 3121568 w 3154526"/>
              <a:gd name="connsiteY104" fmla="*/ 2982134 h 5229819"/>
              <a:gd name="connsiteX105" fmla="*/ 3154526 w 3154526"/>
              <a:gd name="connsiteY105" fmla="*/ 3011886 h 5229819"/>
              <a:gd name="connsiteX106" fmla="*/ 3154526 w 3154526"/>
              <a:gd name="connsiteY106" fmla="*/ 3160319 h 5229819"/>
              <a:gd name="connsiteX107" fmla="*/ 3067546 w 3154526"/>
              <a:gd name="connsiteY107" fmla="*/ 3110720 h 5229819"/>
              <a:gd name="connsiteX108" fmla="*/ 2232937 w 3154526"/>
              <a:gd name="connsiteY108" fmla="*/ 2769088 h 5229819"/>
              <a:gd name="connsiteX109" fmla="*/ 2352619 w 3154526"/>
              <a:gd name="connsiteY109" fmla="*/ 2743180 h 5229819"/>
              <a:gd name="connsiteX110" fmla="*/ 2721589 w 3154526"/>
              <a:gd name="connsiteY110" fmla="*/ 2876160 h 5229819"/>
              <a:gd name="connsiteX111" fmla="*/ 3060914 w 3154526"/>
              <a:gd name="connsiteY111" fmla="*/ 3014259 h 5229819"/>
              <a:gd name="connsiteX112" fmla="*/ 2965264 w 3154526"/>
              <a:gd name="connsiteY112" fmla="*/ 2935323 h 5229819"/>
              <a:gd name="connsiteX113" fmla="*/ 2367226 w 3154526"/>
              <a:gd name="connsiteY113" fmla="*/ 2661486 h 5229819"/>
              <a:gd name="connsiteX114" fmla="*/ 2207259 w 3154526"/>
              <a:gd name="connsiteY114" fmla="*/ 2694665 h 5229819"/>
              <a:gd name="connsiteX115" fmla="*/ 2179723 w 3154526"/>
              <a:gd name="connsiteY115" fmla="*/ 2818255 h 5229819"/>
              <a:gd name="connsiteX116" fmla="*/ 2514888 w 3154526"/>
              <a:gd name="connsiteY116" fmla="*/ 3048475 h 5229819"/>
              <a:gd name="connsiteX117" fmla="*/ 3016861 w 3154526"/>
              <a:gd name="connsiteY117" fmla="*/ 3160740 h 5229819"/>
              <a:gd name="connsiteX118" fmla="*/ 3154526 w 3154526"/>
              <a:gd name="connsiteY118" fmla="*/ 3176279 h 5229819"/>
              <a:gd name="connsiteX119" fmla="*/ 3154526 w 3154526"/>
              <a:gd name="connsiteY119" fmla="*/ 3250361 h 5229819"/>
              <a:gd name="connsiteX120" fmla="*/ 3091307 w 3154526"/>
              <a:gd name="connsiteY120" fmla="*/ 3229805 h 5229819"/>
              <a:gd name="connsiteX121" fmla="*/ 2723879 w 3154526"/>
              <a:gd name="connsiteY121" fmla="*/ 3162709 h 5229819"/>
              <a:gd name="connsiteX122" fmla="*/ 2203034 w 3154526"/>
              <a:gd name="connsiteY122" fmla="*/ 2922890 h 5229819"/>
              <a:gd name="connsiteX123" fmla="*/ 2101110 w 3154526"/>
              <a:gd name="connsiteY123" fmla="*/ 2793332 h 5229819"/>
              <a:gd name="connsiteX124" fmla="*/ 2116325 w 3154526"/>
              <a:gd name="connsiteY124" fmla="*/ 2687419 h 5229819"/>
              <a:gd name="connsiteX125" fmla="*/ 2319352 w 3154526"/>
              <a:gd name="connsiteY125" fmla="*/ 2601737 h 5229819"/>
              <a:gd name="connsiteX126" fmla="*/ 1350946 w 3154526"/>
              <a:gd name="connsiteY126" fmla="*/ 1631006 h 5229819"/>
              <a:gd name="connsiteX127" fmla="*/ 1004901 w 3154526"/>
              <a:gd name="connsiteY127" fmla="*/ 1697258 h 5229819"/>
              <a:gd name="connsiteX128" fmla="*/ 955407 w 3154526"/>
              <a:gd name="connsiteY128" fmla="*/ 1725240 h 5229819"/>
              <a:gd name="connsiteX129" fmla="*/ 1056827 w 3154526"/>
              <a:gd name="connsiteY129" fmla="*/ 1829253 h 5229819"/>
              <a:gd name="connsiteX130" fmla="*/ 1626585 w 3154526"/>
              <a:gd name="connsiteY130" fmla="*/ 2030287 h 5229819"/>
              <a:gd name="connsiteX131" fmla="*/ 2214811 w 3154526"/>
              <a:gd name="connsiteY131" fmla="*/ 2140743 h 5229819"/>
              <a:gd name="connsiteX132" fmla="*/ 2475442 w 3154526"/>
              <a:gd name="connsiteY132" fmla="*/ 2220115 h 5229819"/>
              <a:gd name="connsiteX133" fmla="*/ 1255641 w 3154526"/>
              <a:gd name="connsiteY133" fmla="*/ 1766864 h 5229819"/>
              <a:gd name="connsiteX134" fmla="*/ 1305929 w 3154526"/>
              <a:gd name="connsiteY134" fmla="*/ 1722974 h 5229819"/>
              <a:gd name="connsiteX135" fmla="*/ 2002915 w 3154526"/>
              <a:gd name="connsiteY135" fmla="*/ 1923946 h 5229819"/>
              <a:gd name="connsiteX136" fmla="*/ 2449662 w 3154526"/>
              <a:gd name="connsiteY136" fmla="*/ 2126020 h 5229819"/>
              <a:gd name="connsiteX137" fmla="*/ 2505028 w 3154526"/>
              <a:gd name="connsiteY137" fmla="*/ 2142789 h 5229819"/>
              <a:gd name="connsiteX138" fmla="*/ 2446175 w 3154526"/>
              <a:gd name="connsiteY138" fmla="*/ 2082091 h 5229819"/>
              <a:gd name="connsiteX139" fmla="*/ 2312648 w 3154526"/>
              <a:gd name="connsiteY139" fmla="*/ 1997116 h 5229819"/>
              <a:gd name="connsiteX140" fmla="*/ 1350946 w 3154526"/>
              <a:gd name="connsiteY140" fmla="*/ 1631006 h 5229819"/>
              <a:gd name="connsiteX141" fmla="*/ 2656659 w 3154526"/>
              <a:gd name="connsiteY141" fmla="*/ 1238775 h 5229819"/>
              <a:gd name="connsiteX142" fmla="*/ 2625436 w 3154526"/>
              <a:gd name="connsiteY142" fmla="*/ 1397072 h 5229819"/>
              <a:gd name="connsiteX143" fmla="*/ 2875161 w 3154526"/>
              <a:gd name="connsiteY143" fmla="*/ 2321650 h 5229819"/>
              <a:gd name="connsiteX144" fmla="*/ 2925722 w 3154526"/>
              <a:gd name="connsiteY144" fmla="*/ 2392692 h 5229819"/>
              <a:gd name="connsiteX145" fmla="*/ 2811462 w 3154526"/>
              <a:gd name="connsiteY145" fmla="*/ 1947758 h 5229819"/>
              <a:gd name="connsiteX146" fmla="*/ 2718919 w 3154526"/>
              <a:gd name="connsiteY146" fmla="*/ 1497019 h 5229819"/>
              <a:gd name="connsiteX147" fmla="*/ 2753255 w 3154526"/>
              <a:gd name="connsiteY147" fmla="*/ 1529176 h 5229819"/>
              <a:gd name="connsiteX148" fmla="*/ 2881379 w 3154526"/>
              <a:gd name="connsiteY148" fmla="*/ 2022317 h 5229819"/>
              <a:gd name="connsiteX149" fmla="*/ 2996393 w 3154526"/>
              <a:gd name="connsiteY149" fmla="*/ 2365005 h 5229819"/>
              <a:gd name="connsiteX150" fmla="*/ 3100133 w 3154526"/>
              <a:gd name="connsiteY150" fmla="*/ 2512233 h 5229819"/>
              <a:gd name="connsiteX151" fmla="*/ 3079545 w 3154526"/>
              <a:gd name="connsiteY151" fmla="*/ 1967247 h 5229819"/>
              <a:gd name="connsiteX152" fmla="*/ 2899475 w 3154526"/>
              <a:gd name="connsiteY152" fmla="*/ 1449951 h 5229819"/>
              <a:gd name="connsiteX153" fmla="*/ 2656659 w 3154526"/>
              <a:gd name="connsiteY153" fmla="*/ 1238775 h 5229819"/>
              <a:gd name="connsiteX154" fmla="*/ 1367798 w 3154526"/>
              <a:gd name="connsiteY154" fmla="*/ 807514 h 5229819"/>
              <a:gd name="connsiteX155" fmla="*/ 1321670 w 3154526"/>
              <a:gd name="connsiteY155" fmla="*/ 812743 h 5229819"/>
              <a:gd name="connsiteX156" fmla="*/ 1326427 w 3154526"/>
              <a:gd name="connsiteY156" fmla="*/ 995044 h 5229819"/>
              <a:gd name="connsiteX157" fmla="*/ 1646715 w 3154526"/>
              <a:gd name="connsiteY157" fmla="*/ 1403714 h 5229819"/>
              <a:gd name="connsiteX158" fmla="*/ 1699020 w 3154526"/>
              <a:gd name="connsiteY158" fmla="*/ 1462003 h 5229819"/>
              <a:gd name="connsiteX159" fmla="*/ 2128129 w 3154526"/>
              <a:gd name="connsiteY159" fmla="*/ 1776540 h 5229819"/>
              <a:gd name="connsiteX160" fmla="*/ 2153908 w 3154526"/>
              <a:gd name="connsiteY160" fmla="*/ 1776925 h 5229819"/>
              <a:gd name="connsiteX161" fmla="*/ 1447891 w 3154526"/>
              <a:gd name="connsiteY161" fmla="*/ 949010 h 5229819"/>
              <a:gd name="connsiteX162" fmla="*/ 1451500 w 3154526"/>
              <a:gd name="connsiteY162" fmla="*/ 904772 h 5229819"/>
              <a:gd name="connsiteX163" fmla="*/ 1824226 w 3154526"/>
              <a:gd name="connsiteY163" fmla="*/ 1311217 h 5229819"/>
              <a:gd name="connsiteX164" fmla="*/ 2204689 w 3154526"/>
              <a:gd name="connsiteY164" fmla="*/ 1730927 h 5229819"/>
              <a:gd name="connsiteX165" fmla="*/ 1890667 w 3154526"/>
              <a:gd name="connsiteY165" fmla="*/ 1206353 h 5229819"/>
              <a:gd name="connsiteX166" fmla="*/ 1627192 w 3154526"/>
              <a:gd name="connsiteY166" fmla="*/ 933479 h 5229819"/>
              <a:gd name="connsiteX167" fmla="*/ 1367798 w 3154526"/>
              <a:gd name="connsiteY167" fmla="*/ 807514 h 5229819"/>
              <a:gd name="connsiteX168" fmla="*/ 283580 w 3154526"/>
              <a:gd name="connsiteY168" fmla="*/ 681216 h 5229819"/>
              <a:gd name="connsiteX169" fmla="*/ 110348 w 3154526"/>
              <a:gd name="connsiteY169" fmla="*/ 708025 h 5229819"/>
              <a:gd name="connsiteX170" fmla="*/ 85723 w 3154526"/>
              <a:gd name="connsiteY170" fmla="*/ 819576 h 5229819"/>
              <a:gd name="connsiteX171" fmla="*/ 199932 w 3154526"/>
              <a:gd name="connsiteY171" fmla="*/ 893664 h 5229819"/>
              <a:gd name="connsiteX172" fmla="*/ 740736 w 3154526"/>
              <a:gd name="connsiteY172" fmla="*/ 1064235 h 5229819"/>
              <a:gd name="connsiteX173" fmla="*/ 1110528 w 3154526"/>
              <a:gd name="connsiteY173" fmla="*/ 1146285 h 5229819"/>
              <a:gd name="connsiteX174" fmla="*/ 459412 w 3154526"/>
              <a:gd name="connsiteY174" fmla="*/ 885372 h 5229819"/>
              <a:gd name="connsiteX175" fmla="*/ 543138 w 3154526"/>
              <a:gd name="connsiteY175" fmla="*/ 845601 h 5229819"/>
              <a:gd name="connsiteX176" fmla="*/ 910153 w 3154526"/>
              <a:gd name="connsiteY176" fmla="*/ 948610 h 5229819"/>
              <a:gd name="connsiteX177" fmla="*/ 966399 w 3154526"/>
              <a:gd name="connsiteY177" fmla="*/ 962382 h 5229819"/>
              <a:gd name="connsiteX178" fmla="*/ 283580 w 3154526"/>
              <a:gd name="connsiteY178" fmla="*/ 681216 h 5229819"/>
              <a:gd name="connsiteX179" fmla="*/ 1590373 w 3154526"/>
              <a:gd name="connsiteY179" fmla="*/ 207352 h 5229819"/>
              <a:gd name="connsiteX180" fmla="*/ 1849000 w 3154526"/>
              <a:gd name="connsiteY180" fmla="*/ 1052202 h 5229819"/>
              <a:gd name="connsiteX181" fmla="*/ 1897521 w 3154526"/>
              <a:gd name="connsiteY181" fmla="*/ 1104633 h 5229819"/>
              <a:gd name="connsiteX182" fmla="*/ 1590373 w 3154526"/>
              <a:gd name="connsiteY182" fmla="*/ 207352 h 5229819"/>
              <a:gd name="connsiteX183" fmla="*/ 1477590 w 3154526"/>
              <a:gd name="connsiteY183" fmla="*/ 196987 h 5229819"/>
              <a:gd name="connsiteX184" fmla="*/ 1734197 w 3154526"/>
              <a:gd name="connsiteY184" fmla="*/ 915385 h 5229819"/>
              <a:gd name="connsiteX185" fmla="*/ 1477590 w 3154526"/>
              <a:gd name="connsiteY185" fmla="*/ 196987 h 5229819"/>
              <a:gd name="connsiteX186" fmla="*/ 1520807 w 3154526"/>
              <a:gd name="connsiteY186" fmla="*/ 401 h 5229819"/>
              <a:gd name="connsiteX187" fmla="*/ 1959261 w 3154526"/>
              <a:gd name="connsiteY187" fmla="*/ 1004279 h 5229819"/>
              <a:gd name="connsiteX188" fmla="*/ 1999831 w 3154526"/>
              <a:gd name="connsiteY188" fmla="*/ 1233302 h 5229819"/>
              <a:gd name="connsiteX189" fmla="*/ 2119085 w 3154526"/>
              <a:gd name="connsiteY189" fmla="*/ 1423964 h 5229819"/>
              <a:gd name="connsiteX190" fmla="*/ 2335471 w 3154526"/>
              <a:gd name="connsiteY190" fmla="*/ 1850384 h 5229819"/>
              <a:gd name="connsiteX191" fmla="*/ 2392591 w 3154526"/>
              <a:gd name="connsiteY191" fmla="*/ 1951489 h 5229819"/>
              <a:gd name="connsiteX192" fmla="*/ 2748943 w 3154526"/>
              <a:gd name="connsiteY192" fmla="*/ 2303364 h 5229819"/>
              <a:gd name="connsiteX193" fmla="*/ 2806241 w 3154526"/>
              <a:gd name="connsiteY193" fmla="*/ 2339964 h 5229819"/>
              <a:gd name="connsiteX194" fmla="*/ 2679338 w 3154526"/>
              <a:gd name="connsiteY194" fmla="*/ 2010074 h 5229819"/>
              <a:gd name="connsiteX195" fmla="*/ 2606989 w 3154526"/>
              <a:gd name="connsiteY195" fmla="*/ 1775538 h 5229819"/>
              <a:gd name="connsiteX196" fmla="*/ 2582155 w 3154526"/>
              <a:gd name="connsiteY196" fmla="*/ 1309760 h 5229819"/>
              <a:gd name="connsiteX197" fmla="*/ 2592851 w 3154526"/>
              <a:gd name="connsiteY197" fmla="*/ 1261833 h 5229819"/>
              <a:gd name="connsiteX198" fmla="*/ 2718128 w 3154526"/>
              <a:gd name="connsiteY198" fmla="*/ 1210907 h 5229819"/>
              <a:gd name="connsiteX199" fmla="*/ 2951511 w 3154526"/>
              <a:gd name="connsiteY199" fmla="*/ 1441852 h 5229819"/>
              <a:gd name="connsiteX200" fmla="*/ 3144770 w 3154526"/>
              <a:gd name="connsiteY200" fmla="*/ 2025597 h 5229819"/>
              <a:gd name="connsiteX201" fmla="*/ 3154526 w 3154526"/>
              <a:gd name="connsiteY201" fmla="*/ 2110676 h 5229819"/>
              <a:gd name="connsiteX202" fmla="*/ 3154526 w 3154526"/>
              <a:gd name="connsiteY202" fmla="*/ 2821253 h 5229819"/>
              <a:gd name="connsiteX203" fmla="*/ 2760231 w 3154526"/>
              <a:gd name="connsiteY203" fmla="*/ 2387604 h 5229819"/>
              <a:gd name="connsiteX204" fmla="*/ 2690109 w 3154526"/>
              <a:gd name="connsiteY204" fmla="*/ 2343136 h 5229819"/>
              <a:gd name="connsiteX205" fmla="*/ 2584945 w 3154526"/>
              <a:gd name="connsiteY205" fmla="*/ 2319604 h 5229819"/>
              <a:gd name="connsiteX206" fmla="*/ 2476459 w 3154526"/>
              <a:gd name="connsiteY206" fmla="*/ 2274585 h 5229819"/>
              <a:gd name="connsiteX207" fmla="*/ 1635021 w 3154526"/>
              <a:gd name="connsiteY207" fmla="*/ 2080790 h 5229819"/>
              <a:gd name="connsiteX208" fmla="*/ 994284 w 3154526"/>
              <a:gd name="connsiteY208" fmla="*/ 1848426 h 5229819"/>
              <a:gd name="connsiteX209" fmla="*/ 900907 w 3154526"/>
              <a:gd name="connsiteY209" fmla="*/ 1722986 h 5229819"/>
              <a:gd name="connsiteX210" fmla="*/ 1019942 w 3154526"/>
              <a:gd name="connsiteY210" fmla="*/ 1634959 h 5229819"/>
              <a:gd name="connsiteX211" fmla="*/ 1436756 w 3154526"/>
              <a:gd name="connsiteY211" fmla="*/ 1581585 h 5229819"/>
              <a:gd name="connsiteX212" fmla="*/ 1745065 w 3154526"/>
              <a:gd name="connsiteY212" fmla="*/ 1615304 h 5229819"/>
              <a:gd name="connsiteX213" fmla="*/ 1601192 w 3154526"/>
              <a:gd name="connsiteY213" fmla="*/ 1445865 h 5229819"/>
              <a:gd name="connsiteX214" fmla="*/ 1401935 w 3154526"/>
              <a:gd name="connsiteY214" fmla="*/ 1322332 h 5229819"/>
              <a:gd name="connsiteX215" fmla="*/ 1350058 w 3154526"/>
              <a:gd name="connsiteY215" fmla="*/ 1304329 h 5229819"/>
              <a:gd name="connsiteX216" fmla="*/ 1196299 w 3154526"/>
              <a:gd name="connsiteY216" fmla="*/ 1267380 h 5229819"/>
              <a:gd name="connsiteX217" fmla="*/ 1010774 w 3154526"/>
              <a:gd name="connsiteY217" fmla="*/ 1183133 h 5229819"/>
              <a:gd name="connsiteX218" fmla="*/ 762606 w 3154526"/>
              <a:gd name="connsiteY218" fmla="*/ 1122658 h 5229819"/>
              <a:gd name="connsiteX219" fmla="*/ 154893 w 3154526"/>
              <a:gd name="connsiteY219" fmla="*/ 930327 h 5229819"/>
              <a:gd name="connsiteX220" fmla="*/ 41348 w 3154526"/>
              <a:gd name="connsiteY220" fmla="*/ 855682 h 5229819"/>
              <a:gd name="connsiteX221" fmla="*/ 71618 w 3154526"/>
              <a:gd name="connsiteY221" fmla="*/ 669959 h 5229819"/>
              <a:gd name="connsiteX222" fmla="*/ 192882 w 3154526"/>
              <a:gd name="connsiteY222" fmla="*/ 633126 h 5229819"/>
              <a:gd name="connsiteX223" fmla="*/ 753661 w 3154526"/>
              <a:gd name="connsiteY223" fmla="*/ 741211 h 5229819"/>
              <a:gd name="connsiteX224" fmla="*/ 1255776 w 3154526"/>
              <a:gd name="connsiteY224" fmla="*/ 1147472 h 5229819"/>
              <a:gd name="connsiteX225" fmla="*/ 1455766 w 3154526"/>
              <a:gd name="connsiteY225" fmla="*/ 1276598 h 5229819"/>
              <a:gd name="connsiteX226" fmla="*/ 1288932 w 3154526"/>
              <a:gd name="connsiteY226" fmla="*/ 1033280 h 5229819"/>
              <a:gd name="connsiteX227" fmla="*/ 1232411 w 3154526"/>
              <a:gd name="connsiteY227" fmla="*/ 880301 h 5229819"/>
              <a:gd name="connsiteX228" fmla="*/ 1384570 w 3154526"/>
              <a:gd name="connsiteY228" fmla="*/ 733996 h 5229819"/>
              <a:gd name="connsiteX229" fmla="*/ 1507746 w 3154526"/>
              <a:gd name="connsiteY229" fmla="*/ 755398 h 5229819"/>
              <a:gd name="connsiteX230" fmla="*/ 1477350 w 3154526"/>
              <a:gd name="connsiteY230" fmla="*/ 678725 h 5229819"/>
              <a:gd name="connsiteX231" fmla="*/ 1417151 w 3154526"/>
              <a:gd name="connsiteY231" fmla="*/ 168105 h 5229819"/>
              <a:gd name="connsiteX232" fmla="*/ 1520807 w 3154526"/>
              <a:gd name="connsiteY232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</a:cxnLst>
            <a:rect l="l" t="t" r="r" b="b"/>
            <a:pathLst>
              <a:path w="3154526" h="5229819"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lnTo>
                  <a:pt x="3154526" y="4805985"/>
                </a:lnTo>
                <a:lnTo>
                  <a:pt x="3154526" y="4854317"/>
                </a:lnTo>
                <a:lnTo>
                  <a:pt x="3077489" y="4835342"/>
                </a:lnTo>
                <a:cubicBezTo>
                  <a:pt x="3033509" y="4827066"/>
                  <a:pt x="2989112" y="4821557"/>
                  <a:pt x="2943802" y="4819637"/>
                </a:cubicBez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lnTo>
                  <a:pt x="3154526" y="4968709"/>
                </a:lnTo>
                <a:lnTo>
                  <a:pt x="3154526" y="5031765"/>
                </a:lnTo>
                <a:lnTo>
                  <a:pt x="3014835" y="5034301"/>
                </a:lnTo>
                <a:cubicBezTo>
                  <a:pt x="2710439" y="5051677"/>
                  <a:pt x="2441583" y="5097943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lnTo>
                  <a:pt x="3154526" y="5146324"/>
                </a:lnTo>
                <a:lnTo>
                  <a:pt x="3154526" y="5195560"/>
                </a:lnTo>
                <a:lnTo>
                  <a:pt x="2893424" y="5222073"/>
                </a:ln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lnTo>
                  <a:pt x="3154526" y="3990464"/>
                </a:lnTo>
                <a:lnTo>
                  <a:pt x="3154526" y="4060395"/>
                </a:lnTo>
                <a:lnTo>
                  <a:pt x="3036403" y="3972021"/>
                </a:lnTo>
                <a:cubicBezTo>
                  <a:pt x="2907615" y="3883525"/>
                  <a:pt x="2779554" y="3819455"/>
                  <a:pt x="2688997" y="3810128"/>
                </a:cubicBezTo>
                <a:cubicBezTo>
                  <a:pt x="2831670" y="3941058"/>
                  <a:pt x="2937046" y="4076752"/>
                  <a:pt x="3092476" y="4164235"/>
                </a:cubicBezTo>
                <a:lnTo>
                  <a:pt x="3154526" y="4207256"/>
                </a:lnTo>
                <a:lnTo>
                  <a:pt x="3154526" y="4417507"/>
                </a:lnTo>
                <a:lnTo>
                  <a:pt x="3087942" y="4378606"/>
                </a:lnTo>
                <a:cubicBezTo>
                  <a:pt x="3102143" y="4394351"/>
                  <a:pt x="3115996" y="4410565"/>
                  <a:pt x="3130359" y="4425849"/>
                </a:cubicBezTo>
                <a:lnTo>
                  <a:pt x="3154526" y="4447989"/>
                </a:lnTo>
                <a:lnTo>
                  <a:pt x="3154526" y="4543354"/>
                </a:lnTo>
                <a:lnTo>
                  <a:pt x="3094526" y="4521621"/>
                </a:lnTo>
                <a:cubicBezTo>
                  <a:pt x="3058315" y="4508467"/>
                  <a:pt x="3021946" y="449579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785895" y="4647295"/>
                  <a:pt x="2924346" y="4650622"/>
                  <a:pt x="3060973" y="4624283"/>
                </a:cubicBezTo>
                <a:lnTo>
                  <a:pt x="3154526" y="4599347"/>
                </a:lnTo>
                <a:lnTo>
                  <a:pt x="3154526" y="4661496"/>
                </a:lnTo>
                <a:lnTo>
                  <a:pt x="3124590" y="4670972"/>
                </a:lnTo>
                <a:cubicBezTo>
                  <a:pt x="2971313" y="4708028"/>
                  <a:pt x="2814417" y="4711286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600173" y="3247414"/>
                </a:moveTo>
                <a:cubicBezTo>
                  <a:pt x="2739107" y="3233347"/>
                  <a:pt x="2875094" y="3248675"/>
                  <a:pt x="3008079" y="3291395"/>
                </a:cubicBezTo>
                <a:lnTo>
                  <a:pt x="3154526" y="3354047"/>
                </a:lnTo>
                <a:lnTo>
                  <a:pt x="3154526" y="3464030"/>
                </a:lnTo>
                <a:lnTo>
                  <a:pt x="3150012" y="3464430"/>
                </a:lnTo>
                <a:cubicBezTo>
                  <a:pt x="3100914" y="3475356"/>
                  <a:pt x="3052436" y="3493594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460502" y="3268829"/>
                  <a:pt x="2530706" y="3254447"/>
                  <a:pt x="2600173" y="3247414"/>
                </a:cubicBezTo>
                <a:close/>
                <a:moveTo>
                  <a:pt x="2319352" y="2601737"/>
                </a:move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23787" y="2904282"/>
                  <a:pt x="3073991" y="2942035"/>
                  <a:pt x="3121568" y="2982134"/>
                </a:cubicBezTo>
                <a:lnTo>
                  <a:pt x="3154526" y="3011886"/>
                </a:lnTo>
                <a:lnTo>
                  <a:pt x="3154526" y="3160319"/>
                </a:lnTo>
                <a:lnTo>
                  <a:pt x="3067546" y="3110720"/>
                </a:lnTo>
                <a:cubicBezTo>
                  <a:pt x="2761030" y="2947917"/>
                  <a:pt x="2322476" y="2787314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675451" y="3114433"/>
                  <a:pt x="2844900" y="3140546"/>
                  <a:pt x="3016861" y="3160740"/>
                </a:cubicBezTo>
                <a:lnTo>
                  <a:pt x="3154526" y="3176279"/>
                </a:lnTo>
                <a:lnTo>
                  <a:pt x="3154526" y="3250361"/>
                </a:lnTo>
                <a:lnTo>
                  <a:pt x="3091307" y="3229805"/>
                </a:ln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38773" y="1630286"/>
                  <a:pt x="3113633" y="1822140"/>
                  <a:pt x="3144770" y="2025597"/>
                </a:cubicBezTo>
                <a:lnTo>
                  <a:pt x="3154526" y="2110676"/>
                </a:lnTo>
                <a:lnTo>
                  <a:pt x="3154526" y="2821253"/>
                </a:lnTo>
                <a:lnTo>
                  <a:pt x="2760231" y="2387604"/>
                </a:ln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CB19B63-2AAF-E86D-D7F1-B659DB36B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7188"/>
          <a:stretch>
            <a:fillRect/>
          </a:stretch>
        </p:blipFill>
        <p:spPr>
          <a:xfrm>
            <a:off x="-1" y="2673019"/>
            <a:ext cx="1697023" cy="1898712"/>
          </a:xfrm>
          <a:custGeom>
            <a:avLst/>
            <a:gdLst>
              <a:gd name="connsiteX0" fmla="*/ 0 w 1697023"/>
              <a:gd name="connsiteY0" fmla="*/ 0 h 1898712"/>
              <a:gd name="connsiteX1" fmla="*/ 1697023 w 1697023"/>
              <a:gd name="connsiteY1" fmla="*/ 0 h 1898712"/>
              <a:gd name="connsiteX2" fmla="*/ 1697023 w 1697023"/>
              <a:gd name="connsiteY2" fmla="*/ 1898712 h 1898712"/>
              <a:gd name="connsiteX3" fmla="*/ 0 w 1697023"/>
              <a:gd name="connsiteY3" fmla="*/ 1898712 h 18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023" h="1898712">
                <a:moveTo>
                  <a:pt x="0" y="0"/>
                </a:moveTo>
                <a:lnTo>
                  <a:pt x="1697023" y="0"/>
                </a:lnTo>
                <a:lnTo>
                  <a:pt x="1697023" y="1898712"/>
                </a:lnTo>
                <a:lnTo>
                  <a:pt x="0" y="1898712"/>
                </a:ln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2843784"/>
          </a:xfrm>
        </p:spPr>
        <p:txBody>
          <a:bodyPr anchor="b" anchorCtr="0"/>
          <a:lstStyle>
            <a:lvl1pPr algn="ctr">
              <a:defRPr sz="4800" cap="none" baseline="0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41114" y="3825875"/>
            <a:ext cx="810977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79F09D-FCEF-2378-FD6D-390137D19D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E2AC72-73DB-7038-4867-55751103F5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4B21F26-677B-015C-5D71-238B3798DF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F1B258-8FBC-06A8-3A1F-466CEEDBB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9804"/>
            <a:ext cx="4707470" cy="978196"/>
          </a:xfrm>
          <a:custGeom>
            <a:avLst/>
            <a:gdLst>
              <a:gd name="connsiteX0" fmla="*/ 4059737 w 4707470"/>
              <a:gd name="connsiteY0" fmla="*/ 967990 h 978196"/>
              <a:gd name="connsiteX1" fmla="*/ 4058450 w 4707470"/>
              <a:gd name="connsiteY1" fmla="*/ 978196 h 978196"/>
              <a:gd name="connsiteX2" fmla="*/ 4010063 w 4707470"/>
              <a:gd name="connsiteY2" fmla="*/ 978196 h 978196"/>
              <a:gd name="connsiteX3" fmla="*/ 0 w 4707470"/>
              <a:gd name="connsiteY3" fmla="*/ 488477 h 978196"/>
              <a:gd name="connsiteX4" fmla="*/ 72049 w 4707470"/>
              <a:gd name="connsiteY4" fmla="*/ 656791 h 978196"/>
              <a:gd name="connsiteX5" fmla="*/ 206640 w 4707470"/>
              <a:gd name="connsiteY5" fmla="*/ 886509 h 978196"/>
              <a:gd name="connsiteX6" fmla="*/ 272042 w 4707470"/>
              <a:gd name="connsiteY6" fmla="*/ 978196 h 978196"/>
              <a:gd name="connsiteX7" fmla="*/ 184579 w 4707470"/>
              <a:gd name="connsiteY7" fmla="*/ 978196 h 978196"/>
              <a:gd name="connsiteX8" fmla="*/ 149828 w 4707470"/>
              <a:gd name="connsiteY8" fmla="*/ 932137 h 978196"/>
              <a:gd name="connsiteX9" fmla="*/ 29898 w 4707470"/>
              <a:gd name="connsiteY9" fmla="*/ 726361 h 978196"/>
              <a:gd name="connsiteX10" fmla="*/ 0 w 4707470"/>
              <a:gd name="connsiteY10" fmla="*/ 659079 h 978196"/>
              <a:gd name="connsiteX11" fmla="*/ 2427853 w 4707470"/>
              <a:gd name="connsiteY11" fmla="*/ 69987 h 978196"/>
              <a:gd name="connsiteX12" fmla="*/ 2017693 w 4707470"/>
              <a:gd name="connsiteY12" fmla="*/ 122737 h 978196"/>
              <a:gd name="connsiteX13" fmla="*/ 1217707 w 4707470"/>
              <a:gd name="connsiteY13" fmla="*/ 266029 h 978196"/>
              <a:gd name="connsiteX14" fmla="*/ 848303 w 4707470"/>
              <a:gd name="connsiteY14" fmla="*/ 292389 h 978196"/>
              <a:gd name="connsiteX15" fmla="*/ 2617347 w 4707470"/>
              <a:gd name="connsiteY15" fmla="*/ 268805 h 978196"/>
              <a:gd name="connsiteX16" fmla="*/ 2575151 w 4707470"/>
              <a:gd name="connsiteY16" fmla="*/ 346132 h 978196"/>
              <a:gd name="connsiteX17" fmla="*/ 1592825 w 4707470"/>
              <a:gd name="connsiteY17" fmla="*/ 430392 h 978196"/>
              <a:gd name="connsiteX18" fmla="*/ 927202 w 4707470"/>
              <a:gd name="connsiteY18" fmla="*/ 395014 h 978196"/>
              <a:gd name="connsiteX19" fmla="*/ 848774 w 4707470"/>
              <a:gd name="connsiteY19" fmla="*/ 400725 h 978196"/>
              <a:gd name="connsiteX20" fmla="*/ 953198 w 4707470"/>
              <a:gd name="connsiteY20" fmla="*/ 446968 h 978196"/>
              <a:gd name="connsiteX21" fmla="*/ 1164217 w 4707470"/>
              <a:gd name="connsiteY21" fmla="*/ 487531 h 978196"/>
              <a:gd name="connsiteX22" fmla="*/ 2563251 w 4707470"/>
              <a:gd name="connsiteY22" fmla="*/ 479630 h 978196"/>
              <a:gd name="connsiteX23" fmla="*/ 2969415 w 4707470"/>
              <a:gd name="connsiteY23" fmla="*/ 235206 h 978196"/>
              <a:gd name="connsiteX24" fmla="*/ 3018419 w 4707470"/>
              <a:gd name="connsiteY24" fmla="*/ 177666 h 978196"/>
              <a:gd name="connsiteX25" fmla="*/ 2838754 w 4707470"/>
              <a:gd name="connsiteY25" fmla="*/ 98695 h 978196"/>
              <a:gd name="connsiteX26" fmla="*/ 2427853 w 4707470"/>
              <a:gd name="connsiteY26" fmla="*/ 69987 h 978196"/>
              <a:gd name="connsiteX27" fmla="*/ 2444158 w 4707470"/>
              <a:gd name="connsiteY27" fmla="*/ 387 h 978196"/>
              <a:gd name="connsiteX28" fmla="*/ 2908628 w 4707470"/>
              <a:gd name="connsiteY28" fmla="*/ 45735 h 978196"/>
              <a:gd name="connsiteX29" fmla="*/ 3088619 w 4707470"/>
              <a:gd name="connsiteY29" fmla="*/ 154653 h 978196"/>
              <a:gd name="connsiteX30" fmla="*/ 2980945 w 4707470"/>
              <a:gd name="connsiteY30" fmla="*/ 318333 h 978196"/>
              <a:gd name="connsiteX31" fmla="*/ 2478738 w 4707470"/>
              <a:gd name="connsiteY31" fmla="*/ 580498 h 978196"/>
              <a:gd name="connsiteX32" fmla="*/ 2071312 w 4707470"/>
              <a:gd name="connsiteY32" fmla="*/ 685100 h 978196"/>
              <a:gd name="connsiteX33" fmla="*/ 2336932 w 4707470"/>
              <a:gd name="connsiteY33" fmla="*/ 823834 h 978196"/>
              <a:gd name="connsiteX34" fmla="*/ 2650218 w 4707470"/>
              <a:gd name="connsiteY34" fmla="*/ 880372 h 978196"/>
              <a:gd name="connsiteX35" fmla="*/ 2724828 w 4707470"/>
              <a:gd name="connsiteY35" fmla="*/ 877816 h 978196"/>
              <a:gd name="connsiteX36" fmla="*/ 2937906 w 4707470"/>
              <a:gd name="connsiteY36" fmla="*/ 850216 h 978196"/>
              <a:gd name="connsiteX37" fmla="*/ 3214489 w 4707470"/>
              <a:gd name="connsiteY37" fmla="*/ 865310 h 978196"/>
              <a:gd name="connsiteX38" fmla="*/ 3558811 w 4707470"/>
              <a:gd name="connsiteY38" fmla="*/ 821783 h 978196"/>
              <a:gd name="connsiteX39" fmla="*/ 4423716 w 4707470"/>
              <a:gd name="connsiteY39" fmla="*/ 769182 h 978196"/>
              <a:gd name="connsiteX40" fmla="*/ 4604328 w 4707470"/>
              <a:gd name="connsiteY40" fmla="*/ 806587 h 978196"/>
              <a:gd name="connsiteX41" fmla="*/ 4700071 w 4707470"/>
              <a:gd name="connsiteY41" fmla="*/ 978164 h 978196"/>
              <a:gd name="connsiteX42" fmla="*/ 4700051 w 4707470"/>
              <a:gd name="connsiteY42" fmla="*/ 978196 h 978196"/>
              <a:gd name="connsiteX43" fmla="*/ 4626911 w 4707470"/>
              <a:gd name="connsiteY43" fmla="*/ 978196 h 978196"/>
              <a:gd name="connsiteX44" fmla="*/ 4634858 w 4707470"/>
              <a:gd name="connsiteY44" fmla="*/ 938205 h 978196"/>
              <a:gd name="connsiteX45" fmla="*/ 4565805 w 4707470"/>
              <a:gd name="connsiteY45" fmla="*/ 871619 h 978196"/>
              <a:gd name="connsiteX46" fmla="*/ 4384624 w 4707470"/>
              <a:gd name="connsiteY46" fmla="*/ 835208 h 978196"/>
              <a:gd name="connsiteX47" fmla="*/ 4191174 w 4707470"/>
              <a:gd name="connsiteY47" fmla="*/ 828605 h 978196"/>
              <a:gd name="connsiteX48" fmla="*/ 3615233 w 4707470"/>
              <a:gd name="connsiteY48" fmla="*/ 882733 h 978196"/>
              <a:gd name="connsiteX49" fmla="*/ 3106122 w 4707470"/>
              <a:gd name="connsiteY49" fmla="*/ 957428 h 978196"/>
              <a:gd name="connsiteX50" fmla="*/ 3167669 w 4707470"/>
              <a:gd name="connsiteY50" fmla="*/ 978196 h 978196"/>
              <a:gd name="connsiteX51" fmla="*/ 2761995 w 4707470"/>
              <a:gd name="connsiteY51" fmla="*/ 978196 h 978196"/>
              <a:gd name="connsiteX52" fmla="*/ 2604435 w 4707470"/>
              <a:gd name="connsiteY52" fmla="*/ 961624 h 978196"/>
              <a:gd name="connsiteX53" fmla="*/ 2629619 w 4707470"/>
              <a:gd name="connsiteY53" fmla="*/ 978196 h 978196"/>
              <a:gd name="connsiteX54" fmla="*/ 2442177 w 4707470"/>
              <a:gd name="connsiteY54" fmla="*/ 978196 h 978196"/>
              <a:gd name="connsiteX55" fmla="*/ 2299922 w 4707470"/>
              <a:gd name="connsiteY55" fmla="*/ 896786 h 978196"/>
              <a:gd name="connsiteX56" fmla="*/ 2204982 w 4707470"/>
              <a:gd name="connsiteY56" fmla="*/ 850389 h 978196"/>
              <a:gd name="connsiteX57" fmla="*/ 1506483 w 4707470"/>
              <a:gd name="connsiteY57" fmla="*/ 669446 h 978196"/>
              <a:gd name="connsiteX58" fmla="*/ 1473612 w 4707470"/>
              <a:gd name="connsiteY58" fmla="*/ 681163 h 978196"/>
              <a:gd name="connsiteX59" fmla="*/ 1855475 w 4707470"/>
              <a:gd name="connsiteY59" fmla="*/ 879104 h 978196"/>
              <a:gd name="connsiteX60" fmla="*/ 2046452 w 4707470"/>
              <a:gd name="connsiteY60" fmla="*/ 978196 h 978196"/>
              <a:gd name="connsiteX61" fmla="*/ 1905580 w 4707470"/>
              <a:gd name="connsiteY61" fmla="*/ 978196 h 978196"/>
              <a:gd name="connsiteX62" fmla="*/ 1792576 w 4707470"/>
              <a:gd name="connsiteY62" fmla="*/ 917483 h 978196"/>
              <a:gd name="connsiteX63" fmla="*/ 1431825 w 4707470"/>
              <a:gd name="connsiteY63" fmla="*/ 761296 h 978196"/>
              <a:gd name="connsiteX64" fmla="*/ 1584066 w 4707470"/>
              <a:gd name="connsiteY64" fmla="*/ 912806 h 978196"/>
              <a:gd name="connsiteX65" fmla="*/ 1665294 w 4707470"/>
              <a:gd name="connsiteY65" fmla="*/ 978196 h 978196"/>
              <a:gd name="connsiteX66" fmla="*/ 1530478 w 4707470"/>
              <a:gd name="connsiteY66" fmla="*/ 978196 h 978196"/>
              <a:gd name="connsiteX67" fmla="*/ 1433502 w 4707470"/>
              <a:gd name="connsiteY67" fmla="*/ 903764 h 978196"/>
              <a:gd name="connsiteX68" fmla="*/ 1207351 w 4707470"/>
              <a:gd name="connsiteY68" fmla="*/ 677361 h 978196"/>
              <a:gd name="connsiteX69" fmla="*/ 1085279 w 4707470"/>
              <a:gd name="connsiteY69" fmla="*/ 580996 h 978196"/>
              <a:gd name="connsiteX70" fmla="*/ 460678 w 4707470"/>
              <a:gd name="connsiteY70" fmla="*/ 320100 h 978196"/>
              <a:gd name="connsiteX71" fmla="*/ 370062 w 4707470"/>
              <a:gd name="connsiteY71" fmla="*/ 302529 h 978196"/>
              <a:gd name="connsiteX72" fmla="*/ 692974 w 4707470"/>
              <a:gd name="connsiteY72" fmla="*/ 645063 h 978196"/>
              <a:gd name="connsiteX73" fmla="*/ 899891 w 4707470"/>
              <a:gd name="connsiteY73" fmla="*/ 897040 h 978196"/>
              <a:gd name="connsiteX74" fmla="*/ 958299 w 4707470"/>
              <a:gd name="connsiteY74" fmla="*/ 978196 h 978196"/>
              <a:gd name="connsiteX75" fmla="*/ 856593 w 4707470"/>
              <a:gd name="connsiteY75" fmla="*/ 978196 h 978196"/>
              <a:gd name="connsiteX76" fmla="*/ 745097 w 4707470"/>
              <a:gd name="connsiteY76" fmla="*/ 814331 h 978196"/>
              <a:gd name="connsiteX77" fmla="*/ 291682 w 4707470"/>
              <a:gd name="connsiteY77" fmla="*/ 357455 h 978196"/>
              <a:gd name="connsiteX78" fmla="*/ 192689 w 4707470"/>
              <a:gd name="connsiteY78" fmla="*/ 294672 h 978196"/>
              <a:gd name="connsiteX79" fmla="*/ 556080 w 4707470"/>
              <a:gd name="connsiteY79" fmla="*/ 783560 h 978196"/>
              <a:gd name="connsiteX80" fmla="*/ 645779 w 4707470"/>
              <a:gd name="connsiteY80" fmla="*/ 904799 h 978196"/>
              <a:gd name="connsiteX81" fmla="*/ 703943 w 4707470"/>
              <a:gd name="connsiteY81" fmla="*/ 978196 h 978196"/>
              <a:gd name="connsiteX82" fmla="*/ 621039 w 4707470"/>
              <a:gd name="connsiteY82" fmla="*/ 978196 h 978196"/>
              <a:gd name="connsiteX83" fmla="*/ 430820 w 4707470"/>
              <a:gd name="connsiteY83" fmla="*/ 725635 h 978196"/>
              <a:gd name="connsiteX84" fmla="*/ 116693 w 4707470"/>
              <a:gd name="connsiteY84" fmla="*/ 361863 h 978196"/>
              <a:gd name="connsiteX85" fmla="*/ 50540 w 4707470"/>
              <a:gd name="connsiteY85" fmla="*/ 310444 h 978196"/>
              <a:gd name="connsiteX86" fmla="*/ 0 w 4707470"/>
              <a:gd name="connsiteY86" fmla="*/ 281606 h 978196"/>
              <a:gd name="connsiteX87" fmla="*/ 0 w 4707470"/>
              <a:gd name="connsiteY87" fmla="*/ 27934 h 978196"/>
              <a:gd name="connsiteX88" fmla="*/ 404992 w 4707470"/>
              <a:gd name="connsiteY88" fmla="*/ 222649 h 978196"/>
              <a:gd name="connsiteX89" fmla="*/ 515732 w 4707470"/>
              <a:gd name="connsiteY89" fmla="*/ 243759 h 978196"/>
              <a:gd name="connsiteX90" fmla="*/ 660613 w 4707470"/>
              <a:gd name="connsiteY90" fmla="*/ 222758 h 978196"/>
              <a:gd name="connsiteX91" fmla="*/ 820261 w 4707470"/>
              <a:gd name="connsiteY91" fmla="*/ 226406 h 978196"/>
              <a:gd name="connsiteX92" fmla="*/ 1982193 w 4707470"/>
              <a:gd name="connsiteY92" fmla="*/ 65102 h 978196"/>
              <a:gd name="connsiteX93" fmla="*/ 2444158 w 4707470"/>
              <a:gd name="connsiteY93" fmla="*/ 387 h 97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707470" h="978196">
                <a:moveTo>
                  <a:pt x="4059737" y="967990"/>
                </a:moveTo>
                <a:lnTo>
                  <a:pt x="4058450" y="978196"/>
                </a:lnTo>
                <a:lnTo>
                  <a:pt x="4010063" y="978196"/>
                </a:lnTo>
                <a:close/>
                <a:moveTo>
                  <a:pt x="0" y="488477"/>
                </a:moveTo>
                <a:lnTo>
                  <a:pt x="72049" y="656791"/>
                </a:lnTo>
                <a:cubicBezTo>
                  <a:pt x="112356" y="736092"/>
                  <a:pt x="157416" y="812383"/>
                  <a:pt x="206640" y="886509"/>
                </a:cubicBezTo>
                <a:lnTo>
                  <a:pt x="272042" y="978196"/>
                </a:lnTo>
                <a:lnTo>
                  <a:pt x="184579" y="978196"/>
                </a:lnTo>
                <a:lnTo>
                  <a:pt x="149828" y="932137"/>
                </a:lnTo>
                <a:cubicBezTo>
                  <a:pt x="105705" y="866449"/>
                  <a:pt x="65433" y="798062"/>
                  <a:pt x="29898" y="726361"/>
                </a:cubicBezTo>
                <a:lnTo>
                  <a:pt x="0" y="659079"/>
                </a:lnTo>
                <a:close/>
                <a:moveTo>
                  <a:pt x="2427853" y="69987"/>
                </a:moveTo>
                <a:cubicBezTo>
                  <a:pt x="2291111" y="74991"/>
                  <a:pt x="2154491" y="93572"/>
                  <a:pt x="2017693" y="122737"/>
                </a:cubicBezTo>
                <a:cubicBezTo>
                  <a:pt x="1752602" y="179100"/>
                  <a:pt x="1485359" y="223967"/>
                  <a:pt x="1217707" y="266029"/>
                </a:cubicBezTo>
                <a:cubicBezTo>
                  <a:pt x="1096073" y="285102"/>
                  <a:pt x="971859" y="284040"/>
                  <a:pt x="848303" y="292389"/>
                </a:cubicBezTo>
                <a:cubicBezTo>
                  <a:pt x="1439836" y="418622"/>
                  <a:pt x="2029550" y="374317"/>
                  <a:pt x="2617347" y="268805"/>
                </a:cubicBezTo>
                <a:cubicBezTo>
                  <a:pt x="2641249" y="326771"/>
                  <a:pt x="2615591" y="342307"/>
                  <a:pt x="2575151" y="346132"/>
                </a:cubicBezTo>
                <a:cubicBezTo>
                  <a:pt x="2247929" y="377355"/>
                  <a:pt x="1924500" y="450069"/>
                  <a:pt x="1592825" y="430392"/>
                </a:cubicBezTo>
                <a:cubicBezTo>
                  <a:pt x="1370927" y="417078"/>
                  <a:pt x="1148922" y="406294"/>
                  <a:pt x="927202" y="395014"/>
                </a:cubicBezTo>
                <a:cubicBezTo>
                  <a:pt x="910915" y="394154"/>
                  <a:pt x="894471" y="397096"/>
                  <a:pt x="848774" y="400725"/>
                </a:cubicBezTo>
                <a:cubicBezTo>
                  <a:pt x="901706" y="425523"/>
                  <a:pt x="935512" y="454429"/>
                  <a:pt x="953198" y="446968"/>
                </a:cubicBezTo>
                <a:cubicBezTo>
                  <a:pt x="1036787" y="412276"/>
                  <a:pt x="1094166" y="469201"/>
                  <a:pt x="1164217" y="487531"/>
                </a:cubicBezTo>
                <a:cubicBezTo>
                  <a:pt x="1630611" y="609624"/>
                  <a:pt x="2097381" y="672370"/>
                  <a:pt x="2563251" y="479630"/>
                </a:cubicBezTo>
                <a:cubicBezTo>
                  <a:pt x="2711940" y="417930"/>
                  <a:pt x="2850184" y="341634"/>
                  <a:pt x="2969415" y="235206"/>
                </a:cubicBezTo>
                <a:cubicBezTo>
                  <a:pt x="2988272" y="218657"/>
                  <a:pt x="3002084" y="196846"/>
                  <a:pt x="3018419" y="177666"/>
                </a:cubicBezTo>
                <a:cubicBezTo>
                  <a:pt x="2974427" y="109062"/>
                  <a:pt x="2900669" y="110127"/>
                  <a:pt x="2838754" y="98695"/>
                </a:cubicBezTo>
                <a:cubicBezTo>
                  <a:pt x="2701463" y="73555"/>
                  <a:pt x="2564596" y="64983"/>
                  <a:pt x="2427853" y="69987"/>
                </a:cubicBezTo>
                <a:close/>
                <a:moveTo>
                  <a:pt x="2444158" y="387"/>
                </a:moveTo>
                <a:cubicBezTo>
                  <a:pt x="2598755" y="-2686"/>
                  <a:pt x="2753769" y="12585"/>
                  <a:pt x="2908628" y="45735"/>
                </a:cubicBezTo>
                <a:cubicBezTo>
                  <a:pt x="2979068" y="61036"/>
                  <a:pt x="3068206" y="63586"/>
                  <a:pt x="3088619" y="154653"/>
                </a:cubicBezTo>
                <a:cubicBezTo>
                  <a:pt x="3107235" y="238296"/>
                  <a:pt x="3033824" y="275143"/>
                  <a:pt x="2980945" y="318333"/>
                </a:cubicBezTo>
                <a:cubicBezTo>
                  <a:pt x="2832679" y="439156"/>
                  <a:pt x="2663731" y="525726"/>
                  <a:pt x="2478738" y="580498"/>
                </a:cubicBezTo>
                <a:cubicBezTo>
                  <a:pt x="2349171" y="619318"/>
                  <a:pt x="2216315" y="648629"/>
                  <a:pt x="2071312" y="685100"/>
                </a:cubicBezTo>
                <a:cubicBezTo>
                  <a:pt x="2167354" y="736612"/>
                  <a:pt x="2247592" y="794640"/>
                  <a:pt x="2336932" y="823834"/>
                </a:cubicBezTo>
                <a:cubicBezTo>
                  <a:pt x="2436398" y="856448"/>
                  <a:pt x="2545092" y="863529"/>
                  <a:pt x="2650218" y="880372"/>
                </a:cubicBezTo>
                <a:cubicBezTo>
                  <a:pt x="2674799" y="884329"/>
                  <a:pt x="2712701" y="890811"/>
                  <a:pt x="2724828" y="877816"/>
                </a:cubicBezTo>
                <a:cubicBezTo>
                  <a:pt x="2790257" y="811500"/>
                  <a:pt x="2864697" y="844453"/>
                  <a:pt x="2937906" y="850216"/>
                </a:cubicBezTo>
                <a:cubicBezTo>
                  <a:pt x="3030260" y="857706"/>
                  <a:pt x="3122919" y="870533"/>
                  <a:pt x="3214489" y="865310"/>
                </a:cubicBezTo>
                <a:cubicBezTo>
                  <a:pt x="3330052" y="859201"/>
                  <a:pt x="3444369" y="838841"/>
                  <a:pt x="3558811" y="821783"/>
                </a:cubicBezTo>
                <a:cubicBezTo>
                  <a:pt x="3845661" y="780181"/>
                  <a:pt x="4132816" y="743918"/>
                  <a:pt x="4423716" y="769182"/>
                </a:cubicBezTo>
                <a:cubicBezTo>
                  <a:pt x="4485096" y="774506"/>
                  <a:pt x="4549229" y="783231"/>
                  <a:pt x="4604328" y="806587"/>
                </a:cubicBezTo>
                <a:cubicBezTo>
                  <a:pt x="4690279" y="842884"/>
                  <a:pt x="4723749" y="908909"/>
                  <a:pt x="4700071" y="978164"/>
                </a:cubicBezTo>
                <a:lnTo>
                  <a:pt x="4700051" y="978196"/>
                </a:lnTo>
                <a:lnTo>
                  <a:pt x="4626911" y="978196"/>
                </a:lnTo>
                <a:lnTo>
                  <a:pt x="4634858" y="938205"/>
                </a:lnTo>
                <a:cubicBezTo>
                  <a:pt x="4630586" y="912076"/>
                  <a:pt x="4607226" y="888378"/>
                  <a:pt x="4565805" y="871619"/>
                </a:cubicBezTo>
                <a:cubicBezTo>
                  <a:pt x="4510139" y="849256"/>
                  <a:pt x="4446290" y="840035"/>
                  <a:pt x="4384624" y="835208"/>
                </a:cubicBezTo>
                <a:cubicBezTo>
                  <a:pt x="4319945" y="830079"/>
                  <a:pt x="4255480" y="828097"/>
                  <a:pt x="4191174" y="828605"/>
                </a:cubicBezTo>
                <a:cubicBezTo>
                  <a:pt x="3998255" y="830132"/>
                  <a:pt x="3806768" y="854079"/>
                  <a:pt x="3615233" y="882733"/>
                </a:cubicBezTo>
                <a:cubicBezTo>
                  <a:pt x="3445683" y="908144"/>
                  <a:pt x="3275903" y="932786"/>
                  <a:pt x="3106122" y="957428"/>
                </a:cubicBezTo>
                <a:lnTo>
                  <a:pt x="3167669" y="978196"/>
                </a:lnTo>
                <a:lnTo>
                  <a:pt x="2761995" y="978196"/>
                </a:lnTo>
                <a:lnTo>
                  <a:pt x="2604435" y="961624"/>
                </a:lnTo>
                <a:lnTo>
                  <a:pt x="2629619" y="978196"/>
                </a:lnTo>
                <a:lnTo>
                  <a:pt x="2442177" y="978196"/>
                </a:lnTo>
                <a:lnTo>
                  <a:pt x="2299922" y="896786"/>
                </a:lnTo>
                <a:cubicBezTo>
                  <a:pt x="2269582" y="879425"/>
                  <a:pt x="2233101" y="870458"/>
                  <a:pt x="2204982" y="850389"/>
                </a:cubicBezTo>
                <a:cubicBezTo>
                  <a:pt x="1996636" y="701859"/>
                  <a:pt x="1747975" y="698964"/>
                  <a:pt x="1506483" y="669446"/>
                </a:cubicBezTo>
                <a:cubicBezTo>
                  <a:pt x="1499680" y="668433"/>
                  <a:pt x="1491530" y="674471"/>
                  <a:pt x="1473612" y="681163"/>
                </a:cubicBezTo>
                <a:cubicBezTo>
                  <a:pt x="1584414" y="738551"/>
                  <a:pt x="1717391" y="807480"/>
                  <a:pt x="1855475" y="879104"/>
                </a:cubicBezTo>
                <a:lnTo>
                  <a:pt x="2046452" y="978196"/>
                </a:lnTo>
                <a:lnTo>
                  <a:pt x="1905580" y="978196"/>
                </a:lnTo>
                <a:lnTo>
                  <a:pt x="1792576" y="917483"/>
                </a:lnTo>
                <a:cubicBezTo>
                  <a:pt x="1679817" y="860435"/>
                  <a:pt x="1561557" y="806703"/>
                  <a:pt x="1431825" y="761296"/>
                </a:cubicBezTo>
                <a:cubicBezTo>
                  <a:pt x="1481070" y="816016"/>
                  <a:pt x="1531868" y="866260"/>
                  <a:pt x="1584066" y="912806"/>
                </a:cubicBezTo>
                <a:lnTo>
                  <a:pt x="1665294" y="978196"/>
                </a:lnTo>
                <a:lnTo>
                  <a:pt x="1530478" y="978196"/>
                </a:lnTo>
                <a:lnTo>
                  <a:pt x="1433502" y="903764"/>
                </a:lnTo>
                <a:cubicBezTo>
                  <a:pt x="1350827" y="836355"/>
                  <a:pt x="1273396" y="763147"/>
                  <a:pt x="1207351" y="677361"/>
                </a:cubicBezTo>
                <a:cubicBezTo>
                  <a:pt x="1176883" y="637924"/>
                  <a:pt x="1132082" y="601252"/>
                  <a:pt x="1085279" y="580996"/>
                </a:cubicBezTo>
                <a:cubicBezTo>
                  <a:pt x="878724" y="490371"/>
                  <a:pt x="669558" y="405484"/>
                  <a:pt x="460678" y="320100"/>
                </a:cubicBezTo>
                <a:cubicBezTo>
                  <a:pt x="434018" y="309216"/>
                  <a:pt x="402475" y="308044"/>
                  <a:pt x="370062" y="302529"/>
                </a:cubicBezTo>
                <a:cubicBezTo>
                  <a:pt x="481234" y="420306"/>
                  <a:pt x="590097" y="530386"/>
                  <a:pt x="692974" y="645063"/>
                </a:cubicBezTo>
                <a:cubicBezTo>
                  <a:pt x="765403" y="726140"/>
                  <a:pt x="828829" y="814746"/>
                  <a:pt x="899891" y="897040"/>
                </a:cubicBezTo>
                <a:lnTo>
                  <a:pt x="958299" y="978196"/>
                </a:lnTo>
                <a:lnTo>
                  <a:pt x="856593" y="978196"/>
                </a:lnTo>
                <a:lnTo>
                  <a:pt x="745097" y="814331"/>
                </a:lnTo>
                <a:cubicBezTo>
                  <a:pt x="613951" y="647709"/>
                  <a:pt x="460119" y="497146"/>
                  <a:pt x="291682" y="357455"/>
                </a:cubicBezTo>
                <a:cubicBezTo>
                  <a:pt x="262176" y="332767"/>
                  <a:pt x="225781" y="315434"/>
                  <a:pt x="192689" y="294672"/>
                </a:cubicBezTo>
                <a:cubicBezTo>
                  <a:pt x="315383" y="458030"/>
                  <a:pt x="444112" y="615525"/>
                  <a:pt x="556080" y="783560"/>
                </a:cubicBezTo>
                <a:cubicBezTo>
                  <a:pt x="583885" y="825308"/>
                  <a:pt x="614448" y="865239"/>
                  <a:pt x="645779" y="904799"/>
                </a:cubicBezTo>
                <a:lnTo>
                  <a:pt x="703943" y="978196"/>
                </a:lnTo>
                <a:lnTo>
                  <a:pt x="621039" y="978196"/>
                </a:lnTo>
                <a:lnTo>
                  <a:pt x="430820" y="725635"/>
                </a:lnTo>
                <a:cubicBezTo>
                  <a:pt x="332361" y="599705"/>
                  <a:pt x="227971" y="477107"/>
                  <a:pt x="116693" y="361863"/>
                </a:cubicBezTo>
                <a:cubicBezTo>
                  <a:pt x="97667" y="342321"/>
                  <a:pt x="75253" y="325899"/>
                  <a:pt x="50540" y="310444"/>
                </a:cubicBezTo>
                <a:lnTo>
                  <a:pt x="0" y="281606"/>
                </a:lnTo>
                <a:lnTo>
                  <a:pt x="0" y="27934"/>
                </a:lnTo>
                <a:lnTo>
                  <a:pt x="404992" y="222649"/>
                </a:lnTo>
                <a:cubicBezTo>
                  <a:pt x="439327" y="238892"/>
                  <a:pt x="505719" y="256578"/>
                  <a:pt x="515732" y="243759"/>
                </a:cubicBezTo>
                <a:cubicBezTo>
                  <a:pt x="561414" y="183812"/>
                  <a:pt x="612911" y="224031"/>
                  <a:pt x="660613" y="222758"/>
                </a:cubicBezTo>
                <a:cubicBezTo>
                  <a:pt x="713858" y="221185"/>
                  <a:pt x="767194" y="230016"/>
                  <a:pt x="820261" y="226406"/>
                </a:cubicBezTo>
                <a:cubicBezTo>
                  <a:pt x="1211492" y="200602"/>
                  <a:pt x="1601548" y="165118"/>
                  <a:pt x="1982193" y="65102"/>
                </a:cubicBezTo>
                <a:cubicBezTo>
                  <a:pt x="2135382" y="24877"/>
                  <a:pt x="2289561" y="3461"/>
                  <a:pt x="2444158" y="387"/>
                </a:cubicBezTo>
                <a:close/>
              </a:path>
            </a:pathLst>
          </a:custGeom>
          <a:solidFill>
            <a:schemeClr val="tx1">
              <a:alpha val="5303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AD4AF0-64CE-5C0E-5440-00F8FC6B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012497" y="1"/>
            <a:ext cx="3179502" cy="2726160"/>
          </a:xfrm>
          <a:custGeom>
            <a:avLst/>
            <a:gdLst>
              <a:gd name="connsiteX0" fmla="*/ 3179502 w 3179502"/>
              <a:gd name="connsiteY0" fmla="*/ 2726160 h 2726160"/>
              <a:gd name="connsiteX1" fmla="*/ 0 w 3179502"/>
              <a:gd name="connsiteY1" fmla="*/ 2726160 h 2726160"/>
              <a:gd name="connsiteX2" fmla="*/ 0 w 3179502"/>
              <a:gd name="connsiteY2" fmla="*/ 0 h 2726160"/>
              <a:gd name="connsiteX3" fmla="*/ 129375 w 3179502"/>
              <a:gd name="connsiteY3" fmla="*/ 158091 h 2726160"/>
              <a:gd name="connsiteX4" fmla="*/ 274052 w 3179502"/>
              <a:gd name="connsiteY4" fmla="*/ 461243 h 2726160"/>
              <a:gd name="connsiteX5" fmla="*/ 676050 w 3179502"/>
              <a:gd name="connsiteY5" fmla="*/ 1070337 h 2726160"/>
              <a:gd name="connsiteX6" fmla="*/ 1232482 w 3179502"/>
              <a:gd name="connsiteY6" fmla="*/ 1409578 h 2726160"/>
              <a:gd name="connsiteX7" fmla="*/ 1759030 w 3179502"/>
              <a:gd name="connsiteY7" fmla="*/ 1583520 h 2726160"/>
              <a:gd name="connsiteX8" fmla="*/ 3147865 w 3179502"/>
              <a:gd name="connsiteY8" fmla="*/ 2609783 h 2726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9502" h="2726160">
                <a:moveTo>
                  <a:pt x="3179502" y="2726160"/>
                </a:moveTo>
                <a:lnTo>
                  <a:pt x="0" y="2726160"/>
                </a:lnTo>
                <a:lnTo>
                  <a:pt x="0" y="0"/>
                </a:lnTo>
                <a:lnTo>
                  <a:pt x="129375" y="158091"/>
                </a:lnTo>
                <a:cubicBezTo>
                  <a:pt x="193985" y="253821"/>
                  <a:pt x="231912" y="358034"/>
                  <a:pt x="274052" y="461243"/>
                </a:cubicBezTo>
                <a:cubicBezTo>
                  <a:pt x="365069" y="684357"/>
                  <a:pt x="488042" y="892708"/>
                  <a:pt x="676050" y="1070337"/>
                </a:cubicBezTo>
                <a:cubicBezTo>
                  <a:pt x="834276" y="1219941"/>
                  <a:pt x="1024083" y="1327091"/>
                  <a:pt x="1232482" y="1409578"/>
                </a:cubicBezTo>
                <a:cubicBezTo>
                  <a:pt x="1465209" y="1501688"/>
                  <a:pt x="1609854" y="1540036"/>
                  <a:pt x="1759030" y="1583520"/>
                </a:cubicBezTo>
                <a:cubicBezTo>
                  <a:pt x="1924825" y="1631826"/>
                  <a:pt x="2908440" y="1918621"/>
                  <a:pt x="3147865" y="2609783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D91060-B9BF-0FA6-BD7C-AF8E38E91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433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75BC41E0-D44A-D8E0-DC48-F6520F28F7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>
            <a:normAutofit/>
          </a:bodyPr>
          <a:lstStyle>
            <a:lvl1pPr marL="228600" indent="-228600">
              <a:buFont typeface="+mj-lt"/>
              <a:buAutoNum type="arabicPeriod"/>
              <a:defRPr sz="2000"/>
            </a:lvl1pPr>
            <a:lvl2pPr marL="685800" indent="-457200">
              <a:spcBef>
                <a:spcPts val="1000"/>
              </a:spcBef>
              <a:buFont typeface="+mj-lt"/>
              <a:buAutoNum type="alphaLcPeriod"/>
              <a:defRPr sz="2000"/>
            </a:lvl2pPr>
            <a:lvl3pPr marL="914400" indent="-457200">
              <a:spcBef>
                <a:spcPts val="1000"/>
              </a:spcBef>
              <a:buFont typeface="+mj-lt"/>
              <a:buAutoNum type="arabicParenR"/>
              <a:defRPr sz="2000"/>
            </a:lvl3pPr>
            <a:lvl4pPr marL="1143000" indent="-457200">
              <a:spcBef>
                <a:spcPts val="1000"/>
              </a:spcBef>
              <a:buFont typeface="+mj-lt"/>
              <a:buAutoNum type="alphaLcParenR"/>
              <a:defRPr sz="2000"/>
            </a:lvl4pPr>
            <a:lvl5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5E9E434-8C66-15D8-D6B1-5DBED995F9B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FE17F0-931A-B121-FFD2-AF3DBB5D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6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ontent and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072129" y="3184875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A01A65B-D54F-AD53-7320-5D272BEC11D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24DBE4-044A-67D8-93C0-EB245AFBB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23125" y="-20757"/>
            <a:ext cx="4589511" cy="6555026"/>
          </a:xfrm>
          <a:custGeom>
            <a:avLst/>
            <a:gdLst>
              <a:gd name="connsiteX0" fmla="*/ 0 w 4573588"/>
              <a:gd name="connsiteY0" fmla="*/ 3278407 h 6556813"/>
              <a:gd name="connsiteX1" fmla="*/ 2286794 w 4573588"/>
              <a:gd name="connsiteY1" fmla="*/ 0 h 6556813"/>
              <a:gd name="connsiteX2" fmla="*/ 4573588 w 4573588"/>
              <a:gd name="connsiteY2" fmla="*/ 3278407 h 6556813"/>
              <a:gd name="connsiteX3" fmla="*/ 2286794 w 4573588"/>
              <a:gd name="connsiteY3" fmla="*/ 6556814 h 6556813"/>
              <a:gd name="connsiteX4" fmla="*/ 0 w 4573588"/>
              <a:gd name="connsiteY4" fmla="*/ 3278407 h 6556813"/>
              <a:gd name="connsiteX0" fmla="*/ 3943 w 4577531"/>
              <a:gd name="connsiteY0" fmla="*/ 3278407 h 6556814"/>
              <a:gd name="connsiteX1" fmla="*/ 1909737 w 4577531"/>
              <a:gd name="connsiteY1" fmla="*/ 0 h 6556814"/>
              <a:gd name="connsiteX2" fmla="*/ 4577531 w 4577531"/>
              <a:gd name="connsiteY2" fmla="*/ 3278407 h 6556814"/>
              <a:gd name="connsiteX3" fmla="*/ 2290737 w 4577531"/>
              <a:gd name="connsiteY3" fmla="*/ 6556814 h 6556814"/>
              <a:gd name="connsiteX4" fmla="*/ 3943 w 4577531"/>
              <a:gd name="connsiteY4" fmla="*/ 3278407 h 6556814"/>
              <a:gd name="connsiteX0" fmla="*/ 2372 w 4749832"/>
              <a:gd name="connsiteY0" fmla="*/ 3670402 h 6948809"/>
              <a:gd name="connsiteX1" fmla="*/ 1908166 w 4749832"/>
              <a:gd name="connsiteY1" fmla="*/ 391995 h 6948809"/>
              <a:gd name="connsiteX2" fmla="*/ 4460073 w 4749832"/>
              <a:gd name="connsiteY2" fmla="*/ 424182 h 6948809"/>
              <a:gd name="connsiteX3" fmla="*/ 4575960 w 4749832"/>
              <a:gd name="connsiteY3" fmla="*/ 3670402 h 6948809"/>
              <a:gd name="connsiteX4" fmla="*/ 2289166 w 4749832"/>
              <a:gd name="connsiteY4" fmla="*/ 6948809 h 6948809"/>
              <a:gd name="connsiteX5" fmla="*/ 2372 w 4749832"/>
              <a:gd name="connsiteY5" fmla="*/ 3670402 h 6948809"/>
              <a:gd name="connsiteX0" fmla="*/ 2372 w 4749832"/>
              <a:gd name="connsiteY0" fmla="*/ 3515592 h 6793999"/>
              <a:gd name="connsiteX1" fmla="*/ 1908166 w 4749832"/>
              <a:gd name="connsiteY1" fmla="*/ 237185 h 6793999"/>
              <a:gd name="connsiteX2" fmla="*/ 4460073 w 4749832"/>
              <a:gd name="connsiteY2" fmla="*/ 269372 h 6793999"/>
              <a:gd name="connsiteX3" fmla="*/ 4575960 w 4749832"/>
              <a:gd name="connsiteY3" fmla="*/ 3515592 h 6793999"/>
              <a:gd name="connsiteX4" fmla="*/ 2289166 w 4749832"/>
              <a:gd name="connsiteY4" fmla="*/ 6793999 h 6793999"/>
              <a:gd name="connsiteX5" fmla="*/ 2372 w 4749832"/>
              <a:gd name="connsiteY5" fmla="*/ 3515592 h 679399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2433 w 4711793"/>
              <a:gd name="connsiteY0" fmla="*/ 4771380 h 6899113"/>
              <a:gd name="connsiteX1" fmla="*/ 1870127 w 4711793"/>
              <a:gd name="connsiteY1" fmla="*/ 321398 h 6899113"/>
              <a:gd name="connsiteX2" fmla="*/ 4422034 w 4711793"/>
              <a:gd name="connsiteY2" fmla="*/ 353585 h 6899113"/>
              <a:gd name="connsiteX3" fmla="*/ 4537921 w 4711793"/>
              <a:gd name="connsiteY3" fmla="*/ 3599805 h 6899113"/>
              <a:gd name="connsiteX4" fmla="*/ 2251127 w 4711793"/>
              <a:gd name="connsiteY4" fmla="*/ 6878212 h 6899113"/>
              <a:gd name="connsiteX5" fmla="*/ 2433 w 4711793"/>
              <a:gd name="connsiteY5" fmla="*/ 4771380 h 6899113"/>
              <a:gd name="connsiteX0" fmla="*/ 2433 w 4711793"/>
              <a:gd name="connsiteY0" fmla="*/ 4736101 h 6863719"/>
              <a:gd name="connsiteX1" fmla="*/ 1870127 w 4711793"/>
              <a:gd name="connsiteY1" fmla="*/ 333744 h 6863719"/>
              <a:gd name="connsiteX2" fmla="*/ 4422034 w 4711793"/>
              <a:gd name="connsiteY2" fmla="*/ 318306 h 6863719"/>
              <a:gd name="connsiteX3" fmla="*/ 4537921 w 4711793"/>
              <a:gd name="connsiteY3" fmla="*/ 3564526 h 6863719"/>
              <a:gd name="connsiteX4" fmla="*/ 2251127 w 4711793"/>
              <a:gd name="connsiteY4" fmla="*/ 6842933 h 6863719"/>
              <a:gd name="connsiteX5" fmla="*/ 2433 w 4711793"/>
              <a:gd name="connsiteY5" fmla="*/ 4736101 h 6863719"/>
              <a:gd name="connsiteX0" fmla="*/ 2995 w 4712355"/>
              <a:gd name="connsiteY0" fmla="*/ 4417795 h 6545413"/>
              <a:gd name="connsiteX1" fmla="*/ 1870689 w 4712355"/>
              <a:gd name="connsiteY1" fmla="*/ 15438 h 6545413"/>
              <a:gd name="connsiteX2" fmla="*/ 4422596 w 4712355"/>
              <a:gd name="connsiteY2" fmla="*/ 0 h 6545413"/>
              <a:gd name="connsiteX3" fmla="*/ 4538483 w 4712355"/>
              <a:gd name="connsiteY3" fmla="*/ 3246220 h 6545413"/>
              <a:gd name="connsiteX4" fmla="*/ 2251689 w 4712355"/>
              <a:gd name="connsiteY4" fmla="*/ 6524627 h 6545413"/>
              <a:gd name="connsiteX5" fmla="*/ 2995 w 4712355"/>
              <a:gd name="connsiteY5" fmla="*/ 4417795 h 6545413"/>
              <a:gd name="connsiteX0" fmla="*/ 3403 w 4712763"/>
              <a:gd name="connsiteY0" fmla="*/ 4724021 h 6851639"/>
              <a:gd name="connsiteX1" fmla="*/ 1871097 w 4712763"/>
              <a:gd name="connsiteY1" fmla="*/ 321664 h 6851639"/>
              <a:gd name="connsiteX2" fmla="*/ 4423004 w 4712763"/>
              <a:gd name="connsiteY2" fmla="*/ 306226 h 6851639"/>
              <a:gd name="connsiteX3" fmla="*/ 4538891 w 4712763"/>
              <a:gd name="connsiteY3" fmla="*/ 3552446 h 6851639"/>
              <a:gd name="connsiteX4" fmla="*/ 2252097 w 4712763"/>
              <a:gd name="connsiteY4" fmla="*/ 6830853 h 6851639"/>
              <a:gd name="connsiteX5" fmla="*/ 3403 w 4712763"/>
              <a:gd name="connsiteY5" fmla="*/ 4724021 h 6851639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12060 w 4721420"/>
              <a:gd name="connsiteY0" fmla="*/ 4417795 h 6545413"/>
              <a:gd name="connsiteX1" fmla="*/ 1879754 w 4721420"/>
              <a:gd name="connsiteY1" fmla="*/ 15438 h 6545413"/>
              <a:gd name="connsiteX2" fmla="*/ 4431661 w 4721420"/>
              <a:gd name="connsiteY2" fmla="*/ 0 h 6545413"/>
              <a:gd name="connsiteX3" fmla="*/ 4547548 w 4721420"/>
              <a:gd name="connsiteY3" fmla="*/ 3246220 h 6545413"/>
              <a:gd name="connsiteX4" fmla="*/ 2260754 w 4721420"/>
              <a:gd name="connsiteY4" fmla="*/ 6524627 h 6545413"/>
              <a:gd name="connsiteX5" fmla="*/ 12060 w 4721420"/>
              <a:gd name="connsiteY5" fmla="*/ 4417795 h 6545413"/>
              <a:gd name="connsiteX0" fmla="*/ 17431 w 4726791"/>
              <a:gd name="connsiteY0" fmla="*/ 4417795 h 6545976"/>
              <a:gd name="connsiteX1" fmla="*/ 1885125 w 4726791"/>
              <a:gd name="connsiteY1" fmla="*/ 15438 h 6545976"/>
              <a:gd name="connsiteX2" fmla="*/ 4437032 w 4726791"/>
              <a:gd name="connsiteY2" fmla="*/ 0 h 6545976"/>
              <a:gd name="connsiteX3" fmla="*/ 4552919 w 4726791"/>
              <a:gd name="connsiteY3" fmla="*/ 3246220 h 6545976"/>
              <a:gd name="connsiteX4" fmla="*/ 2266125 w 4726791"/>
              <a:gd name="connsiteY4" fmla="*/ 6524627 h 6545976"/>
              <a:gd name="connsiteX5" fmla="*/ 17431 w 4726791"/>
              <a:gd name="connsiteY5" fmla="*/ 4417795 h 6545976"/>
              <a:gd name="connsiteX0" fmla="*/ 32352 w 4741712"/>
              <a:gd name="connsiteY0" fmla="*/ 4417795 h 6542761"/>
              <a:gd name="connsiteX1" fmla="*/ 1900046 w 4741712"/>
              <a:gd name="connsiteY1" fmla="*/ 15438 h 6542761"/>
              <a:gd name="connsiteX2" fmla="*/ 4451953 w 4741712"/>
              <a:gd name="connsiteY2" fmla="*/ 0 h 6542761"/>
              <a:gd name="connsiteX3" fmla="*/ 4567840 w 4741712"/>
              <a:gd name="connsiteY3" fmla="*/ 3246220 h 6542761"/>
              <a:gd name="connsiteX4" fmla="*/ 2281046 w 4741712"/>
              <a:gd name="connsiteY4" fmla="*/ 6524627 h 6542761"/>
              <a:gd name="connsiteX5" fmla="*/ 32352 w 4741712"/>
              <a:gd name="connsiteY5" fmla="*/ 4417795 h 6542761"/>
              <a:gd name="connsiteX0" fmla="*/ 29235 w 4738595"/>
              <a:gd name="connsiteY0" fmla="*/ 4417795 h 6545413"/>
              <a:gd name="connsiteX1" fmla="*/ 1896929 w 4738595"/>
              <a:gd name="connsiteY1" fmla="*/ 15438 h 6545413"/>
              <a:gd name="connsiteX2" fmla="*/ 4448836 w 4738595"/>
              <a:gd name="connsiteY2" fmla="*/ 0 h 6545413"/>
              <a:gd name="connsiteX3" fmla="*/ 4564723 w 4738595"/>
              <a:gd name="connsiteY3" fmla="*/ 3246220 h 6545413"/>
              <a:gd name="connsiteX4" fmla="*/ 2620829 w 4738595"/>
              <a:gd name="connsiteY4" fmla="*/ 6524627 h 6545413"/>
              <a:gd name="connsiteX5" fmla="*/ 29235 w 4738595"/>
              <a:gd name="connsiteY5" fmla="*/ 4417795 h 6545413"/>
              <a:gd name="connsiteX0" fmla="*/ 23668 w 4733028"/>
              <a:gd name="connsiteY0" fmla="*/ 4417795 h 6545413"/>
              <a:gd name="connsiteX1" fmla="*/ 1891362 w 4733028"/>
              <a:gd name="connsiteY1" fmla="*/ 15438 h 6545413"/>
              <a:gd name="connsiteX2" fmla="*/ 4443269 w 4733028"/>
              <a:gd name="connsiteY2" fmla="*/ 0 h 6545413"/>
              <a:gd name="connsiteX3" fmla="*/ 4559156 w 4733028"/>
              <a:gd name="connsiteY3" fmla="*/ 3246220 h 6545413"/>
              <a:gd name="connsiteX4" fmla="*/ 2615262 w 4733028"/>
              <a:gd name="connsiteY4" fmla="*/ 6524627 h 6545413"/>
              <a:gd name="connsiteX5" fmla="*/ 23668 w 4733028"/>
              <a:gd name="connsiteY5" fmla="*/ 4417795 h 6545413"/>
              <a:gd name="connsiteX0" fmla="*/ 4994 w 4714354"/>
              <a:gd name="connsiteY0" fmla="*/ 4417795 h 6549476"/>
              <a:gd name="connsiteX1" fmla="*/ 1872688 w 4714354"/>
              <a:gd name="connsiteY1" fmla="*/ 15438 h 6549476"/>
              <a:gd name="connsiteX2" fmla="*/ 4424595 w 4714354"/>
              <a:gd name="connsiteY2" fmla="*/ 0 h 6549476"/>
              <a:gd name="connsiteX3" fmla="*/ 4540482 w 4714354"/>
              <a:gd name="connsiteY3" fmla="*/ 3246220 h 6549476"/>
              <a:gd name="connsiteX4" fmla="*/ 2596588 w 4714354"/>
              <a:gd name="connsiteY4" fmla="*/ 6524627 h 6549476"/>
              <a:gd name="connsiteX5" fmla="*/ 4994 w 4714354"/>
              <a:gd name="connsiteY5" fmla="*/ 4417795 h 6549476"/>
              <a:gd name="connsiteX0" fmla="*/ 26445 w 4735805"/>
              <a:gd name="connsiteY0" fmla="*/ 4417795 h 6543881"/>
              <a:gd name="connsiteX1" fmla="*/ 1894139 w 4735805"/>
              <a:gd name="connsiteY1" fmla="*/ 15438 h 6543881"/>
              <a:gd name="connsiteX2" fmla="*/ 4446046 w 4735805"/>
              <a:gd name="connsiteY2" fmla="*/ 0 h 6543881"/>
              <a:gd name="connsiteX3" fmla="*/ 4561933 w 4735805"/>
              <a:gd name="connsiteY3" fmla="*/ 3246220 h 6543881"/>
              <a:gd name="connsiteX4" fmla="*/ 2618039 w 4735805"/>
              <a:gd name="connsiteY4" fmla="*/ 6524627 h 6543881"/>
              <a:gd name="connsiteX5" fmla="*/ 26445 w 4735805"/>
              <a:gd name="connsiteY5" fmla="*/ 4417795 h 6543881"/>
              <a:gd name="connsiteX0" fmla="*/ 26445 w 4735805"/>
              <a:gd name="connsiteY0" fmla="*/ 4417795 h 6524810"/>
              <a:gd name="connsiteX1" fmla="*/ 1894139 w 4735805"/>
              <a:gd name="connsiteY1" fmla="*/ 15438 h 6524810"/>
              <a:gd name="connsiteX2" fmla="*/ 4446046 w 4735805"/>
              <a:gd name="connsiteY2" fmla="*/ 0 h 6524810"/>
              <a:gd name="connsiteX3" fmla="*/ 4561933 w 4735805"/>
              <a:gd name="connsiteY3" fmla="*/ 3246220 h 6524810"/>
              <a:gd name="connsiteX4" fmla="*/ 2618039 w 4735805"/>
              <a:gd name="connsiteY4" fmla="*/ 6524627 h 6524810"/>
              <a:gd name="connsiteX5" fmla="*/ 26445 w 4735805"/>
              <a:gd name="connsiteY5" fmla="*/ 4417795 h 6524810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681167"/>
              <a:gd name="connsiteY0" fmla="*/ 4417795 h 6610217"/>
              <a:gd name="connsiteX1" fmla="*/ 1894139 w 4681167"/>
              <a:gd name="connsiteY1" fmla="*/ 15438 h 6610217"/>
              <a:gd name="connsiteX2" fmla="*/ 4446046 w 4681167"/>
              <a:gd name="connsiteY2" fmla="*/ 0 h 6610217"/>
              <a:gd name="connsiteX3" fmla="*/ 4504783 w 4681167"/>
              <a:gd name="connsiteY3" fmla="*/ 5627470 h 6610217"/>
              <a:gd name="connsiteX4" fmla="*/ 2618039 w 4681167"/>
              <a:gd name="connsiteY4" fmla="*/ 6524627 h 6610217"/>
              <a:gd name="connsiteX5" fmla="*/ 26445 w 4681167"/>
              <a:gd name="connsiteY5" fmla="*/ 4417795 h 6610217"/>
              <a:gd name="connsiteX0" fmla="*/ 26445 w 4706902"/>
              <a:gd name="connsiteY0" fmla="*/ 4417795 h 6614982"/>
              <a:gd name="connsiteX1" fmla="*/ 1894139 w 4706902"/>
              <a:gd name="connsiteY1" fmla="*/ 15438 h 6614982"/>
              <a:gd name="connsiteX2" fmla="*/ 4446046 w 4706902"/>
              <a:gd name="connsiteY2" fmla="*/ 0 h 6614982"/>
              <a:gd name="connsiteX3" fmla="*/ 4571458 w 4706902"/>
              <a:gd name="connsiteY3" fmla="*/ 5646520 h 6614982"/>
              <a:gd name="connsiteX4" fmla="*/ 2618039 w 4706902"/>
              <a:gd name="connsiteY4" fmla="*/ 6524627 h 6614982"/>
              <a:gd name="connsiteX5" fmla="*/ 26445 w 4706902"/>
              <a:gd name="connsiteY5" fmla="*/ 4417795 h 6614982"/>
              <a:gd name="connsiteX0" fmla="*/ 26445 w 4688588"/>
              <a:gd name="connsiteY0" fmla="*/ 4417795 h 6614982"/>
              <a:gd name="connsiteX1" fmla="*/ 1894139 w 4688588"/>
              <a:gd name="connsiteY1" fmla="*/ 15438 h 6614982"/>
              <a:gd name="connsiteX2" fmla="*/ 4446046 w 4688588"/>
              <a:gd name="connsiteY2" fmla="*/ 0 h 6614982"/>
              <a:gd name="connsiteX3" fmla="*/ 4571458 w 4688588"/>
              <a:gd name="connsiteY3" fmla="*/ 5646520 h 6614982"/>
              <a:gd name="connsiteX4" fmla="*/ 2618039 w 4688588"/>
              <a:gd name="connsiteY4" fmla="*/ 6524627 h 6614982"/>
              <a:gd name="connsiteX5" fmla="*/ 26445 w 4688588"/>
              <a:gd name="connsiteY5" fmla="*/ 4417795 h 6614982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47608 h 6644795"/>
              <a:gd name="connsiteX1" fmla="*/ 1894139 w 4713932"/>
              <a:gd name="connsiteY1" fmla="*/ 45251 h 6644795"/>
              <a:gd name="connsiteX2" fmla="*/ 4446046 w 4713932"/>
              <a:gd name="connsiteY2" fmla="*/ 29813 h 6644795"/>
              <a:gd name="connsiteX3" fmla="*/ 4550821 w 4713932"/>
              <a:gd name="connsiteY3" fmla="*/ 553688 h 6644795"/>
              <a:gd name="connsiteX4" fmla="*/ 4571458 w 4713932"/>
              <a:gd name="connsiteY4" fmla="*/ 5676333 h 6644795"/>
              <a:gd name="connsiteX5" fmla="*/ 2618039 w 4713932"/>
              <a:gd name="connsiteY5" fmla="*/ 6554440 h 6644795"/>
              <a:gd name="connsiteX6" fmla="*/ 26445 w 4713932"/>
              <a:gd name="connsiteY6" fmla="*/ 4447608 h 6644795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5238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28951 h 6626138"/>
              <a:gd name="connsiteX1" fmla="*/ 1894139 w 4713932"/>
              <a:gd name="connsiteY1" fmla="*/ 26594 h 6626138"/>
              <a:gd name="connsiteX2" fmla="*/ 4446046 w 4713932"/>
              <a:gd name="connsiteY2" fmla="*/ 11156 h 6626138"/>
              <a:gd name="connsiteX3" fmla="*/ 4550821 w 4713932"/>
              <a:gd name="connsiteY3" fmla="*/ 128631 h 6626138"/>
              <a:gd name="connsiteX4" fmla="*/ 4571458 w 4713932"/>
              <a:gd name="connsiteY4" fmla="*/ 5657676 h 6626138"/>
              <a:gd name="connsiteX5" fmla="*/ 2618039 w 4713932"/>
              <a:gd name="connsiteY5" fmla="*/ 6535783 h 6626138"/>
              <a:gd name="connsiteX6" fmla="*/ 26445 w 4713932"/>
              <a:gd name="connsiteY6" fmla="*/ 4428951 h 6626138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4604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0032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39546 h 6636733"/>
              <a:gd name="connsiteX1" fmla="*/ 1894139 w 4713932"/>
              <a:gd name="connsiteY1" fmla="*/ 37189 h 6636733"/>
              <a:gd name="connsiteX2" fmla="*/ 4374926 w 4713932"/>
              <a:gd name="connsiteY2" fmla="*/ 1431 h 6636733"/>
              <a:gd name="connsiteX3" fmla="*/ 4550821 w 4713932"/>
              <a:gd name="connsiteY3" fmla="*/ 139226 h 6636733"/>
              <a:gd name="connsiteX4" fmla="*/ 4571458 w 4713932"/>
              <a:gd name="connsiteY4" fmla="*/ 5668271 h 6636733"/>
              <a:gd name="connsiteX5" fmla="*/ 2618039 w 4713932"/>
              <a:gd name="connsiteY5" fmla="*/ 6546378 h 6636733"/>
              <a:gd name="connsiteX6" fmla="*/ 26445 w 4713932"/>
              <a:gd name="connsiteY6" fmla="*/ 4439546 h 6636733"/>
              <a:gd name="connsiteX0" fmla="*/ 26445 w 4713932"/>
              <a:gd name="connsiteY0" fmla="*/ 4439063 h 6636250"/>
              <a:gd name="connsiteX1" fmla="*/ 1894139 w 4713932"/>
              <a:gd name="connsiteY1" fmla="*/ 36706 h 6636250"/>
              <a:gd name="connsiteX2" fmla="*/ 4374926 w 4713932"/>
              <a:gd name="connsiteY2" fmla="*/ 948 h 6636250"/>
              <a:gd name="connsiteX3" fmla="*/ 4550821 w 4713932"/>
              <a:gd name="connsiteY3" fmla="*/ 189543 h 6636250"/>
              <a:gd name="connsiteX4" fmla="*/ 4571458 w 4713932"/>
              <a:gd name="connsiteY4" fmla="*/ 5667788 h 6636250"/>
              <a:gd name="connsiteX5" fmla="*/ 2618039 w 4713932"/>
              <a:gd name="connsiteY5" fmla="*/ 6545895 h 6636250"/>
              <a:gd name="connsiteX6" fmla="*/ 26445 w 4713932"/>
              <a:gd name="connsiteY6" fmla="*/ 4439063 h 6636250"/>
              <a:gd name="connsiteX0" fmla="*/ 21007 w 4708494"/>
              <a:gd name="connsiteY0" fmla="*/ 4439063 h 6636250"/>
              <a:gd name="connsiteX1" fmla="*/ 1919181 w 4708494"/>
              <a:gd name="connsiteY1" fmla="*/ 6226 h 6636250"/>
              <a:gd name="connsiteX2" fmla="*/ 4369488 w 4708494"/>
              <a:gd name="connsiteY2" fmla="*/ 948 h 6636250"/>
              <a:gd name="connsiteX3" fmla="*/ 4545383 w 4708494"/>
              <a:gd name="connsiteY3" fmla="*/ 189543 h 6636250"/>
              <a:gd name="connsiteX4" fmla="*/ 4566020 w 4708494"/>
              <a:gd name="connsiteY4" fmla="*/ 5667788 h 6636250"/>
              <a:gd name="connsiteX5" fmla="*/ 2612601 w 4708494"/>
              <a:gd name="connsiteY5" fmla="*/ 6545895 h 6636250"/>
              <a:gd name="connsiteX6" fmla="*/ 21007 w 4708494"/>
              <a:gd name="connsiteY6" fmla="*/ 4439063 h 6636250"/>
              <a:gd name="connsiteX0" fmla="*/ 19363 w 4706850"/>
              <a:gd name="connsiteY0" fmla="*/ 4448077 h 6645264"/>
              <a:gd name="connsiteX1" fmla="*/ 1937857 w 4706850"/>
              <a:gd name="connsiteY1" fmla="*/ 0 h 6645264"/>
              <a:gd name="connsiteX2" fmla="*/ 4367844 w 4706850"/>
              <a:gd name="connsiteY2" fmla="*/ 9962 h 6645264"/>
              <a:gd name="connsiteX3" fmla="*/ 4543739 w 4706850"/>
              <a:gd name="connsiteY3" fmla="*/ 198557 h 6645264"/>
              <a:gd name="connsiteX4" fmla="*/ 4564376 w 4706850"/>
              <a:gd name="connsiteY4" fmla="*/ 5676802 h 6645264"/>
              <a:gd name="connsiteX5" fmla="*/ 2610957 w 4706850"/>
              <a:gd name="connsiteY5" fmla="*/ 6554909 h 6645264"/>
              <a:gd name="connsiteX6" fmla="*/ 19363 w 4706850"/>
              <a:gd name="connsiteY6" fmla="*/ 4448077 h 6645264"/>
              <a:gd name="connsiteX0" fmla="*/ 17092 w 4704579"/>
              <a:gd name="connsiteY0" fmla="*/ 4448077 h 6645264"/>
              <a:gd name="connsiteX1" fmla="*/ 1935586 w 4704579"/>
              <a:gd name="connsiteY1" fmla="*/ 0 h 6645264"/>
              <a:gd name="connsiteX2" fmla="*/ 4365573 w 4704579"/>
              <a:gd name="connsiteY2" fmla="*/ 9962 h 6645264"/>
              <a:gd name="connsiteX3" fmla="*/ 4541468 w 4704579"/>
              <a:gd name="connsiteY3" fmla="*/ 198557 h 6645264"/>
              <a:gd name="connsiteX4" fmla="*/ 4562105 w 4704579"/>
              <a:gd name="connsiteY4" fmla="*/ 5676802 h 6645264"/>
              <a:gd name="connsiteX5" fmla="*/ 2608686 w 4704579"/>
              <a:gd name="connsiteY5" fmla="*/ 6554909 h 6645264"/>
              <a:gd name="connsiteX6" fmla="*/ 17092 w 4704579"/>
              <a:gd name="connsiteY6" fmla="*/ 4448077 h 6645264"/>
              <a:gd name="connsiteX0" fmla="*/ 17092 w 4702381"/>
              <a:gd name="connsiteY0" fmla="*/ 4448077 h 6645264"/>
              <a:gd name="connsiteX1" fmla="*/ 1935586 w 4702381"/>
              <a:gd name="connsiteY1" fmla="*/ 0 h 6645264"/>
              <a:gd name="connsiteX2" fmla="*/ 4365573 w 4702381"/>
              <a:gd name="connsiteY2" fmla="*/ 9962 h 6645264"/>
              <a:gd name="connsiteX3" fmla="*/ 4541468 w 4702381"/>
              <a:gd name="connsiteY3" fmla="*/ 198557 h 6645264"/>
              <a:gd name="connsiteX4" fmla="*/ 4562105 w 4702381"/>
              <a:gd name="connsiteY4" fmla="*/ 5676802 h 6645264"/>
              <a:gd name="connsiteX5" fmla="*/ 2608686 w 4702381"/>
              <a:gd name="connsiteY5" fmla="*/ 6554909 h 6645264"/>
              <a:gd name="connsiteX6" fmla="*/ 17092 w 4702381"/>
              <a:gd name="connsiteY6" fmla="*/ 4448077 h 6645264"/>
              <a:gd name="connsiteX0" fmla="*/ 17092 w 4701301"/>
              <a:gd name="connsiteY0" fmla="*/ 4448077 h 6645264"/>
              <a:gd name="connsiteX1" fmla="*/ 1935586 w 4701301"/>
              <a:gd name="connsiteY1" fmla="*/ 0 h 6645264"/>
              <a:gd name="connsiteX2" fmla="*/ 4365573 w 4701301"/>
              <a:gd name="connsiteY2" fmla="*/ 9962 h 6645264"/>
              <a:gd name="connsiteX3" fmla="*/ 4541468 w 4701301"/>
              <a:gd name="connsiteY3" fmla="*/ 198557 h 6645264"/>
              <a:gd name="connsiteX4" fmla="*/ 4562105 w 4701301"/>
              <a:gd name="connsiteY4" fmla="*/ 5676802 h 6645264"/>
              <a:gd name="connsiteX5" fmla="*/ 2608686 w 4701301"/>
              <a:gd name="connsiteY5" fmla="*/ 6554909 h 6645264"/>
              <a:gd name="connsiteX6" fmla="*/ 17092 w 4701301"/>
              <a:gd name="connsiteY6" fmla="*/ 4448077 h 6645264"/>
              <a:gd name="connsiteX0" fmla="*/ 17092 w 4562105"/>
              <a:gd name="connsiteY0" fmla="*/ 4448077 h 6645264"/>
              <a:gd name="connsiteX1" fmla="*/ 1935586 w 4562105"/>
              <a:gd name="connsiteY1" fmla="*/ 0 h 6645264"/>
              <a:gd name="connsiteX2" fmla="*/ 4365573 w 4562105"/>
              <a:gd name="connsiteY2" fmla="*/ 9962 h 6645264"/>
              <a:gd name="connsiteX3" fmla="*/ 4541468 w 4562105"/>
              <a:gd name="connsiteY3" fmla="*/ 198557 h 6645264"/>
              <a:gd name="connsiteX4" fmla="*/ 4562105 w 4562105"/>
              <a:gd name="connsiteY4" fmla="*/ 5676802 h 6645264"/>
              <a:gd name="connsiteX5" fmla="*/ 2608686 w 4562105"/>
              <a:gd name="connsiteY5" fmla="*/ 6554909 h 6645264"/>
              <a:gd name="connsiteX6" fmla="*/ 17092 w 4562105"/>
              <a:gd name="connsiteY6" fmla="*/ 4448077 h 6645264"/>
              <a:gd name="connsiteX0" fmla="*/ 17092 w 4562105"/>
              <a:gd name="connsiteY0" fmla="*/ 4448077 h 6592556"/>
              <a:gd name="connsiteX1" fmla="*/ 1935586 w 4562105"/>
              <a:gd name="connsiteY1" fmla="*/ 0 h 6592556"/>
              <a:gd name="connsiteX2" fmla="*/ 4365573 w 4562105"/>
              <a:gd name="connsiteY2" fmla="*/ 9962 h 6592556"/>
              <a:gd name="connsiteX3" fmla="*/ 4541468 w 4562105"/>
              <a:gd name="connsiteY3" fmla="*/ 198557 h 6592556"/>
              <a:gd name="connsiteX4" fmla="*/ 4562105 w 4562105"/>
              <a:gd name="connsiteY4" fmla="*/ 5676802 h 6592556"/>
              <a:gd name="connsiteX5" fmla="*/ 2608686 w 4562105"/>
              <a:gd name="connsiteY5" fmla="*/ 6554909 h 6592556"/>
              <a:gd name="connsiteX6" fmla="*/ 17092 w 4562105"/>
              <a:gd name="connsiteY6" fmla="*/ 4448077 h 6592556"/>
              <a:gd name="connsiteX0" fmla="*/ 17092 w 4562105"/>
              <a:gd name="connsiteY0" fmla="*/ 4448077 h 6561473"/>
              <a:gd name="connsiteX1" fmla="*/ 1935586 w 4562105"/>
              <a:gd name="connsiteY1" fmla="*/ 0 h 6561473"/>
              <a:gd name="connsiteX2" fmla="*/ 4365573 w 4562105"/>
              <a:gd name="connsiteY2" fmla="*/ 9962 h 6561473"/>
              <a:gd name="connsiteX3" fmla="*/ 4541468 w 4562105"/>
              <a:gd name="connsiteY3" fmla="*/ 198557 h 6561473"/>
              <a:gd name="connsiteX4" fmla="*/ 4562105 w 4562105"/>
              <a:gd name="connsiteY4" fmla="*/ 5676802 h 6561473"/>
              <a:gd name="connsiteX5" fmla="*/ 2608686 w 4562105"/>
              <a:gd name="connsiteY5" fmla="*/ 6554909 h 6561473"/>
              <a:gd name="connsiteX6" fmla="*/ 17092 w 4562105"/>
              <a:gd name="connsiteY6" fmla="*/ 4448077 h 6561473"/>
              <a:gd name="connsiteX0" fmla="*/ 18334 w 4563347"/>
              <a:gd name="connsiteY0" fmla="*/ 4448077 h 6561473"/>
              <a:gd name="connsiteX1" fmla="*/ 1936828 w 4563347"/>
              <a:gd name="connsiteY1" fmla="*/ 0 h 6561473"/>
              <a:gd name="connsiteX2" fmla="*/ 4366815 w 4563347"/>
              <a:gd name="connsiteY2" fmla="*/ 9962 h 6561473"/>
              <a:gd name="connsiteX3" fmla="*/ 4542710 w 4563347"/>
              <a:gd name="connsiteY3" fmla="*/ 198557 h 6561473"/>
              <a:gd name="connsiteX4" fmla="*/ 4563347 w 4563347"/>
              <a:gd name="connsiteY4" fmla="*/ 5676802 h 6561473"/>
              <a:gd name="connsiteX5" fmla="*/ 2609928 w 4563347"/>
              <a:gd name="connsiteY5" fmla="*/ 6554909 h 6561473"/>
              <a:gd name="connsiteX6" fmla="*/ 18334 w 4563347"/>
              <a:gd name="connsiteY6" fmla="*/ 4448077 h 6561473"/>
              <a:gd name="connsiteX0" fmla="*/ 20715 w 4565728"/>
              <a:gd name="connsiteY0" fmla="*/ 4448077 h 6564701"/>
              <a:gd name="connsiteX1" fmla="*/ 1939209 w 4565728"/>
              <a:gd name="connsiteY1" fmla="*/ 0 h 6564701"/>
              <a:gd name="connsiteX2" fmla="*/ 4369196 w 4565728"/>
              <a:gd name="connsiteY2" fmla="*/ 9962 h 6564701"/>
              <a:gd name="connsiteX3" fmla="*/ 4545091 w 4565728"/>
              <a:gd name="connsiteY3" fmla="*/ 198557 h 6564701"/>
              <a:gd name="connsiteX4" fmla="*/ 4565728 w 4565728"/>
              <a:gd name="connsiteY4" fmla="*/ 5676802 h 6564701"/>
              <a:gd name="connsiteX5" fmla="*/ 2612309 w 4565728"/>
              <a:gd name="connsiteY5" fmla="*/ 6554909 h 6564701"/>
              <a:gd name="connsiteX6" fmla="*/ 1024651 w 4565728"/>
              <a:gd name="connsiteY6" fmla="*/ 6039287 h 6564701"/>
              <a:gd name="connsiteX7" fmla="*/ 20715 w 4565728"/>
              <a:gd name="connsiteY7" fmla="*/ 4448077 h 6564701"/>
              <a:gd name="connsiteX0" fmla="*/ 20715 w 4565728"/>
              <a:gd name="connsiteY0" fmla="*/ 4448077 h 6562037"/>
              <a:gd name="connsiteX1" fmla="*/ 1939209 w 4565728"/>
              <a:gd name="connsiteY1" fmla="*/ 0 h 6562037"/>
              <a:gd name="connsiteX2" fmla="*/ 4369196 w 4565728"/>
              <a:gd name="connsiteY2" fmla="*/ 9962 h 6562037"/>
              <a:gd name="connsiteX3" fmla="*/ 4545091 w 4565728"/>
              <a:gd name="connsiteY3" fmla="*/ 198557 h 6562037"/>
              <a:gd name="connsiteX4" fmla="*/ 4565728 w 4565728"/>
              <a:gd name="connsiteY4" fmla="*/ 5676802 h 6562037"/>
              <a:gd name="connsiteX5" fmla="*/ 2612309 w 4565728"/>
              <a:gd name="connsiteY5" fmla="*/ 6554909 h 6562037"/>
              <a:gd name="connsiteX6" fmla="*/ 1024651 w 4565728"/>
              <a:gd name="connsiteY6" fmla="*/ 6039287 h 6562037"/>
              <a:gd name="connsiteX7" fmla="*/ 20715 w 4565728"/>
              <a:gd name="connsiteY7" fmla="*/ 4448077 h 6562037"/>
              <a:gd name="connsiteX0" fmla="*/ 20715 w 4565728"/>
              <a:gd name="connsiteY0" fmla="*/ 4448077 h 6556271"/>
              <a:gd name="connsiteX1" fmla="*/ 1939209 w 4565728"/>
              <a:gd name="connsiteY1" fmla="*/ 0 h 6556271"/>
              <a:gd name="connsiteX2" fmla="*/ 4369196 w 4565728"/>
              <a:gd name="connsiteY2" fmla="*/ 9962 h 6556271"/>
              <a:gd name="connsiteX3" fmla="*/ 4545091 w 4565728"/>
              <a:gd name="connsiteY3" fmla="*/ 198557 h 6556271"/>
              <a:gd name="connsiteX4" fmla="*/ 4565728 w 4565728"/>
              <a:gd name="connsiteY4" fmla="*/ 5676802 h 6556271"/>
              <a:gd name="connsiteX5" fmla="*/ 2612309 w 4565728"/>
              <a:gd name="connsiteY5" fmla="*/ 6554909 h 6556271"/>
              <a:gd name="connsiteX6" fmla="*/ 1024651 w 4565728"/>
              <a:gd name="connsiteY6" fmla="*/ 6039287 h 6556271"/>
              <a:gd name="connsiteX7" fmla="*/ 20715 w 4565728"/>
              <a:gd name="connsiteY7" fmla="*/ 4448077 h 6556271"/>
              <a:gd name="connsiteX0" fmla="*/ 14580 w 4559593"/>
              <a:gd name="connsiteY0" fmla="*/ 4448077 h 6556271"/>
              <a:gd name="connsiteX1" fmla="*/ 1933074 w 4559593"/>
              <a:gd name="connsiteY1" fmla="*/ 0 h 6556271"/>
              <a:gd name="connsiteX2" fmla="*/ 4363061 w 4559593"/>
              <a:gd name="connsiteY2" fmla="*/ 9962 h 6556271"/>
              <a:gd name="connsiteX3" fmla="*/ 4538956 w 4559593"/>
              <a:gd name="connsiteY3" fmla="*/ 198557 h 6556271"/>
              <a:gd name="connsiteX4" fmla="*/ 4559593 w 4559593"/>
              <a:gd name="connsiteY4" fmla="*/ 5676802 h 6556271"/>
              <a:gd name="connsiteX5" fmla="*/ 2606174 w 4559593"/>
              <a:gd name="connsiteY5" fmla="*/ 6554909 h 6556271"/>
              <a:gd name="connsiteX6" fmla="*/ 1018516 w 4559593"/>
              <a:gd name="connsiteY6" fmla="*/ 6039287 h 6556271"/>
              <a:gd name="connsiteX7" fmla="*/ 14580 w 4559593"/>
              <a:gd name="connsiteY7" fmla="*/ 4448077 h 6556271"/>
              <a:gd name="connsiteX0" fmla="*/ 22013 w 4567026"/>
              <a:gd name="connsiteY0" fmla="*/ 4448077 h 6562037"/>
              <a:gd name="connsiteX1" fmla="*/ 1940507 w 4567026"/>
              <a:gd name="connsiteY1" fmla="*/ 0 h 6562037"/>
              <a:gd name="connsiteX2" fmla="*/ 4370494 w 4567026"/>
              <a:gd name="connsiteY2" fmla="*/ 9962 h 6562037"/>
              <a:gd name="connsiteX3" fmla="*/ 4546389 w 4567026"/>
              <a:gd name="connsiteY3" fmla="*/ 198557 h 6562037"/>
              <a:gd name="connsiteX4" fmla="*/ 4567026 w 4567026"/>
              <a:gd name="connsiteY4" fmla="*/ 5676802 h 6562037"/>
              <a:gd name="connsiteX5" fmla="*/ 2613607 w 4567026"/>
              <a:gd name="connsiteY5" fmla="*/ 6554909 h 6562037"/>
              <a:gd name="connsiteX6" fmla="*/ 1005629 w 4567026"/>
              <a:gd name="connsiteY6" fmla="*/ 6039287 h 6562037"/>
              <a:gd name="connsiteX7" fmla="*/ 22013 w 4567026"/>
              <a:gd name="connsiteY7" fmla="*/ 4448077 h 6562037"/>
              <a:gd name="connsiteX0" fmla="*/ 22013 w 4567026"/>
              <a:gd name="connsiteY0" fmla="*/ 4448077 h 6561948"/>
              <a:gd name="connsiteX1" fmla="*/ 1940507 w 4567026"/>
              <a:gd name="connsiteY1" fmla="*/ 0 h 6561948"/>
              <a:gd name="connsiteX2" fmla="*/ 4370494 w 4567026"/>
              <a:gd name="connsiteY2" fmla="*/ 9962 h 6561948"/>
              <a:gd name="connsiteX3" fmla="*/ 4546389 w 4567026"/>
              <a:gd name="connsiteY3" fmla="*/ 198557 h 6561948"/>
              <a:gd name="connsiteX4" fmla="*/ 4567026 w 4567026"/>
              <a:gd name="connsiteY4" fmla="*/ 5676802 h 6561948"/>
              <a:gd name="connsiteX5" fmla="*/ 2613607 w 4567026"/>
              <a:gd name="connsiteY5" fmla="*/ 6554909 h 6561948"/>
              <a:gd name="connsiteX6" fmla="*/ 1005629 w 4567026"/>
              <a:gd name="connsiteY6" fmla="*/ 6039287 h 6561948"/>
              <a:gd name="connsiteX7" fmla="*/ 22013 w 4567026"/>
              <a:gd name="connsiteY7" fmla="*/ 4448077 h 6561948"/>
              <a:gd name="connsiteX0" fmla="*/ 22013 w 4567026"/>
              <a:gd name="connsiteY0" fmla="*/ 4448077 h 6554958"/>
              <a:gd name="connsiteX1" fmla="*/ 1940507 w 4567026"/>
              <a:gd name="connsiteY1" fmla="*/ 0 h 6554958"/>
              <a:gd name="connsiteX2" fmla="*/ 4370494 w 4567026"/>
              <a:gd name="connsiteY2" fmla="*/ 9962 h 6554958"/>
              <a:gd name="connsiteX3" fmla="*/ 4546389 w 4567026"/>
              <a:gd name="connsiteY3" fmla="*/ 198557 h 6554958"/>
              <a:gd name="connsiteX4" fmla="*/ 4567026 w 4567026"/>
              <a:gd name="connsiteY4" fmla="*/ 5676802 h 6554958"/>
              <a:gd name="connsiteX5" fmla="*/ 2613607 w 4567026"/>
              <a:gd name="connsiteY5" fmla="*/ 6554909 h 6554958"/>
              <a:gd name="connsiteX6" fmla="*/ 1005629 w 4567026"/>
              <a:gd name="connsiteY6" fmla="*/ 6039287 h 6554958"/>
              <a:gd name="connsiteX7" fmla="*/ 22013 w 4567026"/>
              <a:gd name="connsiteY7" fmla="*/ 4448077 h 6554958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55026"/>
              <a:gd name="connsiteX1" fmla="*/ 1940507 w 4567026"/>
              <a:gd name="connsiteY1" fmla="*/ 0 h 6555026"/>
              <a:gd name="connsiteX2" fmla="*/ 4370494 w 4567026"/>
              <a:gd name="connsiteY2" fmla="*/ 9962 h 6555026"/>
              <a:gd name="connsiteX3" fmla="*/ 4546389 w 4567026"/>
              <a:gd name="connsiteY3" fmla="*/ 198557 h 6555026"/>
              <a:gd name="connsiteX4" fmla="*/ 4567026 w 4567026"/>
              <a:gd name="connsiteY4" fmla="*/ 5676802 h 6555026"/>
              <a:gd name="connsiteX5" fmla="*/ 3682789 w 4567026"/>
              <a:gd name="connsiteY5" fmla="*/ 6333927 h 6555026"/>
              <a:gd name="connsiteX6" fmla="*/ 2613607 w 4567026"/>
              <a:gd name="connsiteY6" fmla="*/ 6554909 h 6555026"/>
              <a:gd name="connsiteX7" fmla="*/ 1005629 w 4567026"/>
              <a:gd name="connsiteY7" fmla="*/ 6039287 h 6555026"/>
              <a:gd name="connsiteX8" fmla="*/ 22013 w 4567026"/>
              <a:gd name="connsiteY8" fmla="*/ 4448077 h 6555026"/>
              <a:gd name="connsiteX0" fmla="*/ 44498 w 4589511"/>
              <a:gd name="connsiteY0" fmla="*/ 4448077 h 6555026"/>
              <a:gd name="connsiteX1" fmla="*/ 1962992 w 4589511"/>
              <a:gd name="connsiteY1" fmla="*/ 0 h 6555026"/>
              <a:gd name="connsiteX2" fmla="*/ 4392979 w 4589511"/>
              <a:gd name="connsiteY2" fmla="*/ 9962 h 6555026"/>
              <a:gd name="connsiteX3" fmla="*/ 4568874 w 4589511"/>
              <a:gd name="connsiteY3" fmla="*/ 198557 h 6555026"/>
              <a:gd name="connsiteX4" fmla="*/ 4589511 w 4589511"/>
              <a:gd name="connsiteY4" fmla="*/ 5676802 h 6555026"/>
              <a:gd name="connsiteX5" fmla="*/ 3705274 w 4589511"/>
              <a:gd name="connsiteY5" fmla="*/ 6333927 h 6555026"/>
              <a:gd name="connsiteX6" fmla="*/ 2636092 w 4589511"/>
              <a:gd name="connsiteY6" fmla="*/ 6554909 h 6555026"/>
              <a:gd name="connsiteX7" fmla="*/ 1028114 w 4589511"/>
              <a:gd name="connsiteY7" fmla="*/ 6039287 h 6555026"/>
              <a:gd name="connsiteX8" fmla="*/ 44498 w 4589511"/>
              <a:gd name="connsiteY8" fmla="*/ 4448077 h 655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9511" h="6555026">
                <a:moveTo>
                  <a:pt x="44498" y="4448077"/>
                </a:moveTo>
                <a:cubicBezTo>
                  <a:pt x="-165449" y="3431369"/>
                  <a:pt x="350092" y="1272239"/>
                  <a:pt x="1962992" y="0"/>
                </a:cubicBezTo>
                <a:lnTo>
                  <a:pt x="4392979" y="9962"/>
                </a:lnTo>
                <a:cubicBezTo>
                  <a:pt x="4433804" y="-3724"/>
                  <a:pt x="4576547" y="134405"/>
                  <a:pt x="4568874" y="198557"/>
                </a:cubicBezTo>
                <a:cubicBezTo>
                  <a:pt x="4574536" y="2226764"/>
                  <a:pt x="4581441" y="4495702"/>
                  <a:pt x="4589511" y="5676802"/>
                </a:cubicBezTo>
                <a:cubicBezTo>
                  <a:pt x="4428644" y="5983084"/>
                  <a:pt x="4030844" y="6187576"/>
                  <a:pt x="3705274" y="6333927"/>
                </a:cubicBezTo>
                <a:cubicBezTo>
                  <a:pt x="3379704" y="6480278"/>
                  <a:pt x="3148325" y="6548136"/>
                  <a:pt x="2636092" y="6554909"/>
                </a:cubicBezTo>
                <a:cubicBezTo>
                  <a:pt x="2123859" y="6561682"/>
                  <a:pt x="1343206" y="6273586"/>
                  <a:pt x="1028114" y="6039287"/>
                </a:cubicBezTo>
                <a:cubicBezTo>
                  <a:pt x="596182" y="5688148"/>
                  <a:pt x="254445" y="5464785"/>
                  <a:pt x="44498" y="44480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82880"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93C5-3725-2BF8-B201-6C4123C1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  <a:endCxn id="6" idx="1"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51" r:id="rId4"/>
    <p:sldLayoutId id="2147483676" r:id="rId5"/>
    <p:sldLayoutId id="2147483661" r:id="rId6"/>
    <p:sldLayoutId id="2147483670" r:id="rId7"/>
    <p:sldLayoutId id="2147483678" r:id="rId8"/>
    <p:sldLayoutId id="2147483664" r:id="rId9"/>
    <p:sldLayoutId id="2147483680" r:id="rId10"/>
    <p:sldLayoutId id="2147483681" r:id="rId11"/>
    <p:sldLayoutId id="2147483682" r:id="rId12"/>
    <p:sldLayoutId id="2147483666" r:id="rId13"/>
    <p:sldLayoutId id="214748365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youtube.com/watch?v=KNYJMJyIfuM&amp;list=PLPwoFK1MBpm6eNbJsTGOCUjLoawhUfPL3&amp;index=1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3EE45-3924-5A20-4FDE-7EA6BBEBD0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914400"/>
            <a:ext cx="5641848" cy="5029200"/>
          </a:xfrm>
        </p:spPr>
        <p:txBody>
          <a:bodyPr anchor="ctr">
            <a:normAutofit/>
          </a:bodyPr>
          <a:lstStyle/>
          <a:p>
            <a:r>
              <a:rPr lang="zh-CN" altLang="en-US" b="1" dirty="0"/>
              <a:t>欢迎参加受洗班</a:t>
            </a:r>
            <a:endParaRPr lang="en-US" b="1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B59C50D2-5F83-96BD-8EC0-170E446F9C0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6848856" y="1731416"/>
            <a:ext cx="3867912" cy="33951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22324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AF509-BF61-0E76-60AB-2781E31C3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77F94-A4B6-D853-D377-D594B0018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HT" altLang="en-US" sz="5400" dirty="0">
                <a:latin typeface="华文楷体"/>
                <a:ea typeface="华文楷体"/>
                <a:cs typeface="华文楷体"/>
              </a:rPr>
              <a:t>问题</a:t>
            </a:r>
            <a:r>
              <a:rPr lang="en-US" altLang="zh-CHT" sz="5400" dirty="0">
                <a:latin typeface="华文楷体"/>
                <a:ea typeface="华文楷体"/>
                <a:cs typeface="华文楷体"/>
              </a:rPr>
              <a:t>2</a:t>
            </a:r>
            <a:r>
              <a:rPr lang="zh-CHT" altLang="en-US" sz="5400" dirty="0">
                <a:latin typeface="华文楷体"/>
                <a:ea typeface="华文楷体"/>
                <a:cs typeface="华文楷体"/>
              </a:rPr>
              <a:t>：上帝是怎样的？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1DFE9-9315-5BF4-0205-FD93E2D41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8956" y="1143000"/>
            <a:ext cx="4835364" cy="4679830"/>
          </a:xfrm>
        </p:spPr>
        <p:txBody>
          <a:bodyPr>
            <a:normAutofit/>
          </a:bodyPr>
          <a:lstStyle/>
          <a:p>
            <a:pPr algn="ctr"/>
            <a:r>
              <a:rPr lang="zh-CHT" altLang="en-US" sz="4000" dirty="0">
                <a:latin typeface="华文楷体"/>
                <a:ea typeface="华文楷体"/>
                <a:cs typeface="华文楷体"/>
              </a:rPr>
              <a:t>上帝是万有的创造主和护理者。他是亘古常在的、无始无终的，他的权能和完美，他的良善和荣耀，他的智慧、公义和真理永不改变。</a:t>
            </a:r>
          </a:p>
          <a:p>
            <a:pPr algn="ctr"/>
            <a:endParaRPr lang="zh-CHT" altLang="en-US" sz="4000" dirty="0">
              <a:latin typeface="华文楷体"/>
              <a:ea typeface="华文楷体"/>
              <a:cs typeface="华文楷体"/>
            </a:endParaRPr>
          </a:p>
        </p:txBody>
      </p:sp>
    </p:spTree>
    <p:extLst>
      <p:ext uri="{BB962C8B-B14F-4D97-AF65-F5344CB8AC3E}">
        <p14:creationId xmlns:p14="http://schemas.microsoft.com/office/powerpoint/2010/main" val="148590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0A1D28-5E11-B10F-3239-2CBA6DB317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3BE8A-98A8-BF8C-56D3-C00BD49DDD41}"/>
              </a:ext>
            </a:extLst>
          </p:cNvPr>
          <p:cNvSpPr txBox="1">
            <a:spLocks/>
          </p:cNvSpPr>
          <p:nvPr/>
        </p:nvSpPr>
        <p:spPr>
          <a:xfrm>
            <a:off x="350473" y="1546227"/>
            <a:ext cx="3865839" cy="54629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636A58"/>
              </a:buClr>
              <a:buNone/>
            </a:pPr>
            <a:r>
              <a:rPr lang="en-US" altLang="zh-CN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I. </a:t>
            </a:r>
            <a:r>
              <a:rPr lang="zh-CN" altLang="en-US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上帝</a:t>
            </a:r>
            <a:r>
              <a:rPr lang="en-US" altLang="zh-CN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, </a:t>
            </a:r>
            <a:r>
              <a:rPr lang="zh-CN" altLang="en-US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人的受造与堕落</a:t>
            </a:r>
            <a:r>
              <a:rPr lang="en-US" altLang="zh-CN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, </a:t>
            </a:r>
            <a:r>
              <a:rPr lang="zh-CN" altLang="en-US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律法 </a:t>
            </a:r>
            <a:r>
              <a:rPr lang="en-US" altLang="zh-CN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(1-20</a:t>
            </a:r>
            <a:r>
              <a:rPr lang="zh-CN" altLang="en-US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问</a:t>
            </a:r>
            <a:r>
              <a:rPr lang="en-US" altLang="zh-CN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)</a:t>
            </a:r>
          </a:p>
          <a:p>
            <a:pPr lvl="1">
              <a:buClr>
                <a:srgbClr val="636A58"/>
              </a:buClr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我们的身份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>
              <a:buClr>
                <a:srgbClr val="636A58"/>
              </a:buClr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神是怎样的？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>
              <a:buClr>
                <a:srgbClr val="636A58"/>
              </a:buClr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神造人的目的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>
              <a:buClr>
                <a:srgbClr val="636A58"/>
              </a:buClr>
            </a:pPr>
            <a:r>
              <a:rPr lang="zh-CN" altLang="en-US" sz="2800" dirty="0">
                <a:solidFill>
                  <a:srgbClr val="00B0F0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十诫</a:t>
            </a: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 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>
              <a:buClr>
                <a:srgbClr val="636A58"/>
              </a:buClr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人的堕落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>
              <a:buClr>
                <a:srgbClr val="636A58"/>
              </a:buClr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罪和刑罚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FE67E1C-38C6-C4C6-A03E-25B1C9C6427A}"/>
              </a:ext>
            </a:extLst>
          </p:cNvPr>
          <p:cNvSpPr txBox="1">
            <a:spLocks/>
          </p:cNvSpPr>
          <p:nvPr/>
        </p:nvSpPr>
        <p:spPr>
          <a:xfrm>
            <a:off x="3998958" y="1571627"/>
            <a:ext cx="4194083" cy="5105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636A58"/>
              </a:buClr>
              <a:buNone/>
            </a:pPr>
            <a:r>
              <a:rPr lang="en-US" altLang="zh-CN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II. </a:t>
            </a:r>
            <a:r>
              <a:rPr lang="zh-CN" altLang="en-US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基督</a:t>
            </a:r>
            <a:r>
              <a:rPr lang="en-US" altLang="zh-CN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, </a:t>
            </a:r>
            <a:r>
              <a:rPr lang="zh-CN" altLang="en-US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救赎</a:t>
            </a:r>
            <a:r>
              <a:rPr lang="en-US" altLang="zh-CN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, </a:t>
            </a:r>
            <a:r>
              <a:rPr lang="zh-CN" altLang="en-US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恩典 </a:t>
            </a:r>
            <a:r>
              <a:rPr lang="en-US" altLang="zh-CN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(21-35</a:t>
            </a:r>
            <a:r>
              <a:rPr lang="zh-CN" altLang="en-US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问</a:t>
            </a:r>
            <a:r>
              <a:rPr lang="en-US" altLang="zh-CN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)</a:t>
            </a:r>
          </a:p>
          <a:p>
            <a:pPr lvl="1">
              <a:buClr>
                <a:srgbClr val="636A58"/>
              </a:buClr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基督是怎样的救主？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>
              <a:buClr>
                <a:srgbClr val="636A58"/>
              </a:buClr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基督的死 和救赎之工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>
              <a:buClr>
                <a:srgbClr val="636A58"/>
              </a:buClr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我们如何得救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>
              <a:buClr>
                <a:srgbClr val="636A58"/>
              </a:buClr>
            </a:pPr>
            <a:r>
              <a:rPr lang="zh-CN" altLang="en-US" sz="2800" dirty="0">
                <a:solidFill>
                  <a:srgbClr val="00B0F0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使徒信经 </a:t>
            </a:r>
            <a:endParaRPr lang="en-US" altLang="zh-CN" sz="2800" dirty="0">
              <a:solidFill>
                <a:srgbClr val="00B0F0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>
              <a:buClr>
                <a:srgbClr val="636A58"/>
              </a:buClr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称义和成圣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A75C51D-9B5B-CF17-15B9-ADA83106CB9C}"/>
              </a:ext>
            </a:extLst>
          </p:cNvPr>
          <p:cNvSpPr txBox="1">
            <a:spLocks/>
          </p:cNvSpPr>
          <p:nvPr/>
        </p:nvSpPr>
        <p:spPr>
          <a:xfrm>
            <a:off x="8144518" y="1551309"/>
            <a:ext cx="3734816" cy="510540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III. </a:t>
            </a:r>
            <a:r>
              <a:rPr lang="zh-CN" altLang="en-US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圣灵</a:t>
            </a:r>
            <a:r>
              <a:rPr lang="en-US" altLang="zh-CN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,</a:t>
            </a:r>
            <a:r>
              <a:rPr lang="zh-CN" altLang="en-US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更新</a:t>
            </a:r>
            <a:r>
              <a:rPr lang="en-US" altLang="zh-CN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, </a:t>
            </a:r>
            <a:r>
              <a:rPr lang="zh-CN" altLang="en-US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在恩典中长进 </a:t>
            </a:r>
            <a:r>
              <a:rPr lang="en-US" altLang="zh-CN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(36-52</a:t>
            </a:r>
            <a:r>
              <a:rPr lang="zh-CN" altLang="en-US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问</a:t>
            </a:r>
            <a:r>
              <a:rPr lang="en-US" altLang="zh-CN" sz="3200" b="1" dirty="0">
                <a:solidFill>
                  <a:schemeClr val="accent2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)</a:t>
            </a:r>
          </a:p>
          <a:p>
            <a:pPr marL="463550" lvl="1" indent="-231775">
              <a:lnSpc>
                <a:spcPct val="100000"/>
              </a:lnSpc>
              <a:spcBef>
                <a:spcPts val="1200"/>
              </a:spcBef>
              <a:buClr>
                <a:srgbClr val="636A58"/>
              </a:buClr>
              <a:buSzPct val="100000"/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圣灵是怎样的？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463550" lvl="1" indent="-231775">
              <a:lnSpc>
                <a:spcPct val="100000"/>
              </a:lnSpc>
              <a:spcBef>
                <a:spcPts val="1200"/>
              </a:spcBef>
              <a:buClr>
                <a:srgbClr val="636A58"/>
              </a:buClr>
              <a:buSzPct val="100000"/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祷告，</a:t>
            </a:r>
            <a:r>
              <a:rPr lang="zh-CN" altLang="en-US" sz="3000" dirty="0">
                <a:solidFill>
                  <a:srgbClr val="00B0F0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主祷文</a:t>
            </a:r>
            <a:endParaRPr lang="en-US" altLang="zh-CN" sz="3000" dirty="0">
              <a:solidFill>
                <a:srgbClr val="00B0F0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463550" lvl="1" indent="-231775">
              <a:lnSpc>
                <a:spcPct val="100000"/>
              </a:lnSpc>
              <a:spcBef>
                <a:spcPts val="1200"/>
              </a:spcBef>
              <a:buClr>
                <a:srgbClr val="636A58"/>
              </a:buClr>
              <a:buSzPct val="100000"/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神的话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463550" lvl="1" indent="-231775">
              <a:lnSpc>
                <a:spcPct val="100000"/>
              </a:lnSpc>
              <a:spcBef>
                <a:spcPts val="1200"/>
              </a:spcBef>
              <a:buClr>
                <a:srgbClr val="636A58"/>
              </a:buClr>
              <a:buSzPct val="100000"/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圣礼</a:t>
            </a:r>
            <a:r>
              <a:rPr lang="en-US" altLang="zh-CN" sz="2800" dirty="0">
                <a:latin typeface="STKaiti" panose="02010600040101010101" pitchFamily="2" charset="-122"/>
                <a:ea typeface="STKaiti" panose="02010600040101010101" pitchFamily="2" charset="-122"/>
              </a:rPr>
              <a:t>, </a:t>
            </a: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教会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463550" lvl="1" indent="-231775">
              <a:lnSpc>
                <a:spcPct val="100000"/>
              </a:lnSpc>
              <a:spcBef>
                <a:spcPts val="1200"/>
              </a:spcBef>
              <a:buClr>
                <a:srgbClr val="636A58"/>
              </a:buClr>
              <a:buSzPct val="100000"/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基督复活</a:t>
            </a:r>
            <a:r>
              <a:rPr lang="en-US" altLang="zh-CN" sz="2800" dirty="0">
                <a:latin typeface="STKaiti" panose="02010600040101010101" pitchFamily="2" charset="-122"/>
                <a:ea typeface="STKaiti" panose="02010600040101010101" pitchFamily="2" charset="-122"/>
              </a:rPr>
              <a:t>,</a:t>
            </a: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升天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463550" lvl="1" indent="-231775">
              <a:lnSpc>
                <a:spcPct val="100000"/>
              </a:lnSpc>
              <a:spcBef>
                <a:spcPts val="1200"/>
              </a:spcBef>
              <a:buClr>
                <a:srgbClr val="636A58"/>
              </a:buClr>
              <a:buSzPct val="100000"/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永生的盼望</a:t>
            </a:r>
            <a:endParaRPr lang="en-US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D6F131-228D-A25F-B1E7-D30F3D07DA41}"/>
              </a:ext>
            </a:extLst>
          </p:cNvPr>
          <p:cNvSpPr txBox="1">
            <a:spLocks/>
          </p:cNvSpPr>
          <p:nvPr/>
        </p:nvSpPr>
        <p:spPr>
          <a:xfrm>
            <a:off x="867925" y="233677"/>
            <a:ext cx="9144001" cy="106679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4800" dirty="0">
                <a:latin typeface="STKaiti" panose="02010600040101010101" pitchFamily="2" charset="-122"/>
                <a:ea typeface="STKaiti" panose="02010600040101010101" pitchFamily="2" charset="-122"/>
              </a:rPr>
              <a:t>新城要理</a:t>
            </a:r>
            <a:endParaRPr lang="en-US" sz="48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24C354-8554-CE41-40FC-DD5F7CABE2DB}"/>
              </a:ext>
            </a:extLst>
          </p:cNvPr>
          <p:cNvCxnSpPr>
            <a:cxnSpLocks/>
          </p:cNvCxnSpPr>
          <p:nvPr/>
        </p:nvCxnSpPr>
        <p:spPr>
          <a:xfrm>
            <a:off x="3915593" y="1571628"/>
            <a:ext cx="0" cy="439928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5A0768-775F-84F6-075E-DA1E01572A73}"/>
              </a:ext>
            </a:extLst>
          </p:cNvPr>
          <p:cNvCxnSpPr>
            <a:cxnSpLocks/>
          </p:cNvCxnSpPr>
          <p:nvPr/>
        </p:nvCxnSpPr>
        <p:spPr>
          <a:xfrm>
            <a:off x="7973603" y="1571628"/>
            <a:ext cx="0" cy="439928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8320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E4D14-151C-147C-ADFC-5EB4CA44F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2885440" cy="797023"/>
          </a:xfrm>
        </p:spPr>
        <p:txBody>
          <a:bodyPr/>
          <a:lstStyle/>
          <a:p>
            <a:r>
              <a:rPr lang="zh-CN" altLang="en-US" dirty="0"/>
              <a:t>受洗前的流程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E51016-CD41-77CA-8D18-20BFEC13B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6E29AB-1A25-4B61-B15F-1038EAACF702}"/>
              </a:ext>
            </a:extLst>
          </p:cNvPr>
          <p:cNvSpPr/>
          <p:nvPr/>
        </p:nvSpPr>
        <p:spPr>
          <a:xfrm>
            <a:off x="1351845" y="2039112"/>
            <a:ext cx="1486280" cy="90509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上课</a:t>
            </a:r>
            <a:endParaRPr lang="en-US" sz="2800" dirty="0">
              <a:solidFill>
                <a:schemeClr val="tx1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3F04BC-9B80-94CE-83C7-A75896797B88}"/>
              </a:ext>
            </a:extLst>
          </p:cNvPr>
          <p:cNvSpPr/>
          <p:nvPr/>
        </p:nvSpPr>
        <p:spPr>
          <a:xfrm>
            <a:off x="1351845" y="3396752"/>
            <a:ext cx="1513303" cy="90509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受洗见证</a:t>
            </a:r>
            <a:endParaRPr lang="en-US" sz="2400" dirty="0">
              <a:solidFill>
                <a:schemeClr val="tx1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8DDEFE-0A15-7FF4-C935-D4D4A8C957DF}"/>
              </a:ext>
            </a:extLst>
          </p:cNvPr>
          <p:cNvSpPr/>
          <p:nvPr/>
        </p:nvSpPr>
        <p:spPr>
          <a:xfrm>
            <a:off x="1351845" y="4774656"/>
            <a:ext cx="1486280" cy="7970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牧长面谈</a:t>
            </a:r>
            <a:endParaRPr lang="en-US" sz="2400" dirty="0">
              <a:solidFill>
                <a:schemeClr val="tx1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9EC70D-1AE3-AC29-1F53-C9785F1647AE}"/>
              </a:ext>
            </a:extLst>
          </p:cNvPr>
          <p:cNvSpPr/>
          <p:nvPr/>
        </p:nvSpPr>
        <p:spPr>
          <a:xfrm>
            <a:off x="4621661" y="2464641"/>
            <a:ext cx="1648420" cy="231001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000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受洗归入基督</a:t>
            </a:r>
            <a:endParaRPr lang="en-US" sz="4000" dirty="0">
              <a:solidFill>
                <a:schemeClr val="tx1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9C183B-812D-0228-53E5-ABC660BDD3E0}"/>
              </a:ext>
            </a:extLst>
          </p:cNvPr>
          <p:cNvSpPr/>
          <p:nvPr/>
        </p:nvSpPr>
        <p:spPr>
          <a:xfrm>
            <a:off x="7665925" y="3429000"/>
            <a:ext cx="1513303" cy="7023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tx1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造就成长</a:t>
            </a:r>
            <a:endParaRPr lang="en-US" sz="2400" dirty="0">
              <a:solidFill>
                <a:schemeClr val="tx1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11" name="Right Arrow 8">
            <a:extLst>
              <a:ext uri="{FF2B5EF4-FFF2-40B4-BE49-F238E27FC236}">
                <a16:creationId xmlns:a16="http://schemas.microsoft.com/office/drawing/2014/main" id="{ACEB0443-8DA2-89B1-51EC-A4FD12F0A38C}"/>
              </a:ext>
            </a:extLst>
          </p:cNvPr>
          <p:cNvSpPr/>
          <p:nvPr/>
        </p:nvSpPr>
        <p:spPr>
          <a:xfrm>
            <a:off x="3486684" y="3585877"/>
            <a:ext cx="635046" cy="40526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ight Arrow 9">
            <a:extLst>
              <a:ext uri="{FF2B5EF4-FFF2-40B4-BE49-F238E27FC236}">
                <a16:creationId xmlns:a16="http://schemas.microsoft.com/office/drawing/2014/main" id="{29D45453-A3A4-ACA7-9FEB-0637996D53A4}"/>
              </a:ext>
            </a:extLst>
          </p:cNvPr>
          <p:cNvSpPr/>
          <p:nvPr/>
        </p:nvSpPr>
        <p:spPr>
          <a:xfrm>
            <a:off x="6795192" y="3585876"/>
            <a:ext cx="608024" cy="40526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ight Arrow 19">
            <a:extLst>
              <a:ext uri="{FF2B5EF4-FFF2-40B4-BE49-F238E27FC236}">
                <a16:creationId xmlns:a16="http://schemas.microsoft.com/office/drawing/2014/main" id="{CFFA934B-C4D9-3C11-5B1C-84111E7714FA}"/>
              </a:ext>
            </a:extLst>
          </p:cNvPr>
          <p:cNvSpPr/>
          <p:nvPr/>
        </p:nvSpPr>
        <p:spPr>
          <a:xfrm>
            <a:off x="9553697" y="3585876"/>
            <a:ext cx="608024" cy="40526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62D6EDD-A9A9-A2E8-4F38-A155B5A6B868}"/>
              </a:ext>
            </a:extLst>
          </p:cNvPr>
          <p:cNvSpPr txBox="1">
            <a:spLocks/>
          </p:cNvSpPr>
          <p:nvPr/>
        </p:nvSpPr>
        <p:spPr>
          <a:xfrm>
            <a:off x="7099204" y="1026160"/>
            <a:ext cx="2885440" cy="79702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/>
              <a:t>受洗后的成长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940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BE19B92-C2CF-6DF7-9658-8FA7B3E8B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STKaiti" panose="02010600040101010101" pitchFamily="2" charset="-122"/>
                <a:ea typeface="STKaiti" panose="02010600040101010101" pitchFamily="2" charset="-122"/>
              </a:rPr>
              <a:t>受洗准备工作时间表</a:t>
            </a:r>
            <a:endParaRPr lang="en-US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8110EA-85E6-AB7B-11A0-1D64221478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8FB4751-880F-D840-AAA9-3A15815CC996}" type="slidenum">
              <a:rPr lang="en-US" smtClean="0"/>
              <a:pPr>
                <a:spcAft>
                  <a:spcPts val="600"/>
                </a:spcAft>
              </a:pPr>
              <a:t>13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99DBB7-F5D1-39CC-010C-2D474806E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039112"/>
            <a:ext cx="9249608" cy="44474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28666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8DC2B-4765-F766-2FFC-222FECAA5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STKaiti" panose="02010600040101010101" pitchFamily="2" charset="-122"/>
                <a:ea typeface="STKaiti" panose="02010600040101010101" pitchFamily="2" charset="-122"/>
              </a:rPr>
              <a:t>分組討論</a:t>
            </a:r>
            <a:r>
              <a:rPr lang="zh-CN" altLang="en-US" dirty="0">
                <a:latin typeface="STKaiti" panose="02010600040101010101" pitchFamily="2" charset="-122"/>
                <a:ea typeface="STKaiti" panose="02010600040101010101" pitchFamily="2" charset="-122"/>
              </a:rPr>
              <a:t>和作业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BABDB-5052-F245-F57D-3D2F60960BB6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分組討論：</a:t>
            </a:r>
            <a:endParaRPr lang="en-US" altLang="zh-TW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457200" indent="-457200">
              <a:buFontTx/>
              <a:buChar char="-"/>
            </a:pPr>
            <a:r>
              <a:rPr lang="zh-TW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學員和基督徒 </a:t>
            </a:r>
            <a:r>
              <a:rPr lang="en-US" altLang="zh-TW" sz="2800" dirty="0">
                <a:latin typeface="STKaiti" panose="02010600040101010101" pitchFamily="2" charset="-122"/>
                <a:ea typeface="STKaiti" panose="02010600040101010101" pitchFamily="2" charset="-122"/>
              </a:rPr>
              <a:t>1-1/1-2</a:t>
            </a:r>
          </a:p>
          <a:p>
            <a:pPr marL="457200" indent="-457200">
              <a:buFontTx/>
              <a:buChar char="-"/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讨论，</a:t>
            </a:r>
            <a:r>
              <a:rPr lang="zh-TW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分享、見證、</a:t>
            </a: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祷告</a:t>
            </a:r>
            <a:endParaRPr lang="zh-TW" altLang="en-US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388381-55DF-9C61-BF7A-4FBAC3A59C2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課後作業：</a:t>
            </a:r>
            <a:endParaRPr lang="en-US" altLang="zh-TW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r>
              <a:rPr lang="en-US" altLang="zh-TW" sz="2800" dirty="0">
                <a:latin typeface="STKaiti" panose="02010600040101010101" pitchFamily="2" charset="-122"/>
                <a:ea typeface="STKaiti" panose="02010600040101010101" pitchFamily="2" charset="-122"/>
              </a:rPr>
              <a:t>- </a:t>
            </a:r>
            <a:r>
              <a:rPr lang="zh-TW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溫習課程內容、加深理解</a:t>
            </a:r>
            <a:endParaRPr lang="en-US" altLang="zh-TW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endParaRPr lang="en-US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第一部分：基本信仰问答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第二部分：读经练习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第三部分：祷告练习</a:t>
            </a:r>
            <a:endParaRPr lang="en-US" sz="2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6C1170-F9C3-8C63-2D38-A00DDD6EA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232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387FE-EF48-9E49-447B-EE440B74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55600"/>
            <a:ext cx="10360152" cy="914400"/>
          </a:xfrm>
        </p:spPr>
        <p:txBody>
          <a:bodyPr/>
          <a:lstStyle/>
          <a:p>
            <a:r>
              <a:rPr lang="zh-TW" altLang="en-US" dirty="0">
                <a:latin typeface="STKaiti" panose="02010600040101010101" pitchFamily="2" charset="-122"/>
                <a:ea typeface="STKaiti" panose="02010600040101010101" pitchFamily="2" charset="-122"/>
              </a:rPr>
              <a:t>課後作業：</a:t>
            </a:r>
            <a:r>
              <a:rPr lang="zh-CN" altLang="en-US" dirty="0">
                <a:latin typeface="STKaiti" panose="02010600040101010101" pitchFamily="2" charset="-122"/>
                <a:ea typeface="STKaiti" panose="02010600040101010101" pitchFamily="2" charset="-122"/>
              </a:rPr>
              <a:t>读经和祷告练习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D5F2A0-6A08-4AC6-B2DD-C86CB1781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0FE963-0EF3-7914-887E-CEBB53A0C51E}"/>
              </a:ext>
            </a:extLst>
          </p:cNvPr>
          <p:cNvSpPr txBox="1"/>
          <p:nvPr/>
        </p:nvSpPr>
        <p:spPr>
          <a:xfrm>
            <a:off x="914400" y="1512724"/>
            <a:ext cx="1022096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AutoNum type="arabicPeriod"/>
            </a:pPr>
            <a:r>
              <a:rPr lang="zh-CN" altLang="en-US" sz="2400" b="0" i="0" u="none" strike="noStrike" baseline="0" dirty="0">
                <a:latin typeface="STKaiti" panose="02010600040101010101" pitchFamily="2" charset="-122"/>
                <a:ea typeface="STKaiti" panose="02010600040101010101" pitchFamily="2" charset="-122"/>
              </a:rPr>
              <a:t>请抄写以下经</a:t>
            </a:r>
            <a:r>
              <a:rPr lang="zh-CN" altLang="en-US" sz="2400" dirty="0">
                <a:latin typeface="STKaiti" panose="02010600040101010101" pitchFamily="2" charset="-122"/>
                <a:ea typeface="STKaiti" panose="02010600040101010101" pitchFamily="2" charset="-122"/>
              </a:rPr>
              <a:t>文 </a:t>
            </a:r>
            <a:endParaRPr lang="en-US" altLang="zh-CN" sz="2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algn="l"/>
            <a:r>
              <a:rPr lang="en-US" altLang="zh-CN" sz="2400" dirty="0">
                <a:latin typeface="STKaiti" panose="02010600040101010101" pitchFamily="2" charset="-122"/>
                <a:ea typeface="STKaiti" panose="02010600040101010101" pitchFamily="2" charset="-122"/>
              </a:rPr>
              <a:t>	</a:t>
            </a:r>
            <a:r>
              <a:rPr lang="zh-CN" altLang="en-US" sz="2400" b="0" i="0" u="none" strike="noStrike" baseline="0" dirty="0">
                <a:latin typeface="STKaiti" panose="02010600040101010101" pitchFamily="2" charset="-122"/>
                <a:ea typeface="STKaiti" panose="02010600040101010101" pitchFamily="2" charset="-122"/>
              </a:rPr>
              <a:t>约 </a:t>
            </a:r>
            <a:r>
              <a:rPr lang="en-US" altLang="zh-CN" sz="2400" b="0" i="0" u="none" strike="noStrike" baseline="0" dirty="0">
                <a:latin typeface="STKaiti" panose="02010600040101010101" pitchFamily="2" charset="-122"/>
                <a:ea typeface="STKaiti" panose="02010600040101010101" pitchFamily="2" charset="-122"/>
              </a:rPr>
              <a:t>3:16:</a:t>
            </a:r>
          </a:p>
          <a:p>
            <a:pPr algn="l"/>
            <a:endParaRPr lang="en-US" altLang="zh-CN" sz="2400" b="0" i="0" u="none" strike="noStrike" baseline="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457200" indent="-457200">
              <a:buAutoNum type="arabicPeriod" startAt="2"/>
            </a:pPr>
            <a:r>
              <a:rPr lang="zh-CN" altLang="en-US" sz="2400" dirty="0">
                <a:latin typeface="STKaiti" panose="02010600040101010101" pitchFamily="2" charset="-122"/>
                <a:ea typeface="STKaiti" panose="02010600040101010101" pitchFamily="2" charset="-122"/>
              </a:rPr>
              <a:t>当你读了约翰福音三章十六节，你可以将你的名字代到以下空格上，学习向神祷告。</a:t>
            </a:r>
            <a:endParaRPr lang="en-US" altLang="zh-CN" sz="2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457200" indent="-457200">
              <a:buAutoNum type="arabicPeriod" startAt="2"/>
            </a:pPr>
            <a:endParaRPr lang="zh-CN" altLang="en-US" sz="2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/>
            <a:r>
              <a:rPr lang="zh-CN" altLang="en-US" sz="2400" dirty="0">
                <a:latin typeface="STKaiti" panose="02010600040101010101" pitchFamily="2" charset="-122"/>
                <a:ea typeface="STKaiti" panose="02010600040101010101" pitchFamily="2" charset="-122"/>
              </a:rPr>
              <a:t>亲爱的天父：</a:t>
            </a:r>
            <a:endParaRPr lang="en-US" altLang="zh-CN" sz="2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2"/>
            <a:r>
              <a:rPr lang="zh-CN" altLang="en-US" sz="2400" dirty="0">
                <a:latin typeface="STKaiti" panose="02010600040101010101" pitchFamily="2" charset="-122"/>
                <a:ea typeface="STKaiti" panose="02010600040101010101" pitchFamily="2" charset="-122"/>
              </a:rPr>
              <a:t>谢谢你爱我，差遣耶稣为我的罪而死，并从死里复活拯救我。你也差遣圣灵使我相信耶稣是主，赐我永生。如今我知道“神爱</a:t>
            </a:r>
            <a:r>
              <a:rPr lang="en-US" altLang="zh-CN" sz="2400" dirty="0">
                <a:latin typeface="STKaiti" panose="02010600040101010101" pitchFamily="2" charset="-122"/>
                <a:ea typeface="STKaiti" panose="02010600040101010101" pitchFamily="2" charset="-122"/>
              </a:rPr>
              <a:t>__ __ __ </a:t>
            </a:r>
            <a:r>
              <a:rPr lang="zh-CN" altLang="en-US" sz="2400" dirty="0">
                <a:latin typeface="STKaiti" panose="02010600040101010101" pitchFamily="2" charset="-122"/>
                <a:ea typeface="STKaiti" panose="02010600040101010101" pitchFamily="2" charset="-122"/>
              </a:rPr>
              <a:t>、甚至将他的独生子赐给</a:t>
            </a:r>
            <a:r>
              <a:rPr lang="en-US" altLang="zh-CN" sz="2400" dirty="0">
                <a:latin typeface="STKaiti" panose="02010600040101010101" pitchFamily="2" charset="-122"/>
                <a:ea typeface="STKaiti" panose="02010600040101010101" pitchFamily="2" charset="-122"/>
              </a:rPr>
              <a:t>__ __ __</a:t>
            </a:r>
            <a:r>
              <a:rPr lang="zh-CN" altLang="en-US" sz="2400" dirty="0">
                <a:latin typeface="STKaiti" panose="02010600040101010101" pitchFamily="2" charset="-122"/>
                <a:ea typeface="STKaiti" panose="02010600040101010101" pitchFamily="2" charset="-122"/>
              </a:rPr>
              <a:t>、叫</a:t>
            </a:r>
            <a:r>
              <a:rPr lang="en-US" altLang="zh-CN" sz="2400" dirty="0">
                <a:latin typeface="STKaiti" panose="02010600040101010101" pitchFamily="2" charset="-122"/>
                <a:ea typeface="STKaiti" panose="02010600040101010101" pitchFamily="2" charset="-122"/>
              </a:rPr>
              <a:t>__ __ __</a:t>
            </a:r>
            <a:r>
              <a:rPr lang="zh-CN" altLang="en-US" sz="2400" dirty="0">
                <a:latin typeface="STKaiti" panose="02010600040101010101" pitchFamily="2" charset="-122"/>
                <a:ea typeface="STKaiti" panose="02010600040101010101" pitchFamily="2" charset="-122"/>
              </a:rPr>
              <a:t>信他、不至灭亡、反得永生” 。我的心回应你的爱，愿意爱你，敬拜你。</a:t>
            </a:r>
            <a:endParaRPr lang="en-US" altLang="zh-CN" sz="2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/>
            <a:r>
              <a:rPr lang="zh-CN" altLang="en-US" sz="2400" dirty="0">
                <a:latin typeface="STKaiti" panose="02010600040101010101" pitchFamily="2" charset="-122"/>
                <a:ea typeface="STKaiti" panose="02010600040101010101" pitchFamily="2" charset="-122"/>
              </a:rPr>
              <a:t>奉主耶稣基督的名祷告，阿门！</a:t>
            </a:r>
            <a:endParaRPr lang="en-US" sz="2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algn="l"/>
            <a:endParaRPr lang="en-US" sz="24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74864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2A3D95EF-8A67-7F71-37EF-9EB02511B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zh-CN" altLang="en-US" dirty="0">
                <a:latin typeface="华文楷体"/>
                <a:ea typeface="华文楷体"/>
                <a:cs typeface="华文楷体"/>
              </a:rPr>
              <a:t>自我介绍与彼此认识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7846849-DC0A-EE3B-2E5E-D669EC1273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84314" y="3972179"/>
            <a:ext cx="4654326" cy="1898269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zh-CN" altLang="en-US" dirty="0">
                <a:latin typeface="STKaiti" panose="02010600040101010101" pitchFamily="2" charset="-122"/>
                <a:ea typeface="STKaiti" panose="02010600040101010101" pitchFamily="2" charset="-122"/>
              </a:rPr>
              <a:t>名字</a:t>
            </a:r>
            <a:endParaRPr lang="en-US" altLang="zh-CN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zh-CN" altLang="en-US" dirty="0">
                <a:latin typeface="STKaiti" panose="02010600040101010101" pitchFamily="2" charset="-122"/>
                <a:ea typeface="STKaiti" panose="02010600040101010101" pitchFamily="2" charset="-122"/>
              </a:rPr>
              <a:t>团契或所住城镇</a:t>
            </a:r>
            <a:endParaRPr lang="en-US" altLang="zh-CN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zh-CN" altLang="en-US" dirty="0">
                <a:latin typeface="STKaiti" panose="02010600040101010101" pitchFamily="2" charset="-122"/>
                <a:ea typeface="STKaiti" panose="02010600040101010101" pitchFamily="2" charset="-122"/>
              </a:rPr>
              <a:t>与若歌的联系：家人或朋友</a:t>
            </a:r>
            <a:endParaRPr lang="en-US" altLang="zh-CN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zh-CN" altLang="en-US" dirty="0">
                <a:latin typeface="STKaiti" panose="02010600040101010101" pitchFamily="2" charset="-122"/>
                <a:ea typeface="STKaiti" panose="02010600040101010101" pitchFamily="2" charset="-122"/>
              </a:rPr>
              <a:t>工作，学业，或爱好</a:t>
            </a:r>
            <a:endParaRPr lang="en-US" altLang="zh-CN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967174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5DC0028-4150-0F89-E59C-F563C67F6C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C6DCC38C-603B-CCD0-2914-0BBCD4F4F74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anchor="ctr">
            <a:normAutofit/>
          </a:bodyPr>
          <a:lstStyle/>
          <a:p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联系同工： 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许琛 （执事）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陪谈同工</a:t>
            </a:r>
            <a:endParaRPr lang="en-US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88828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92719-D5D9-FEC2-B9D6-942BD0202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5A4A65-E8B8-40CF-7ABD-97EA8FA975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zh-CN" altLang="en-US" sz="6600" b="1" dirty="0">
                <a:latin typeface="STKaiti" panose="02010600040101010101" pitchFamily="2" charset="-122"/>
                <a:ea typeface="STKaiti" panose="02010600040101010101" pitchFamily="2" charset="-122"/>
              </a:rPr>
              <a:t>课程介绍  彼此认识</a:t>
            </a:r>
            <a:br>
              <a:rPr lang="en-US" altLang="zh-CN" sz="6600" b="1" dirty="0">
                <a:latin typeface="STKaiti" panose="02010600040101010101" pitchFamily="2" charset="-122"/>
                <a:ea typeface="STKaiti" panose="02010600040101010101" pitchFamily="2" charset="-122"/>
              </a:rPr>
            </a:br>
            <a:br>
              <a:rPr lang="en-US" altLang="zh-CN" sz="6600" dirty="0">
                <a:latin typeface="STKaiti" panose="02010600040101010101" pitchFamily="2" charset="-122"/>
                <a:ea typeface="STKaiti" panose="02010600040101010101" pitchFamily="2" charset="-122"/>
              </a:rPr>
            </a:br>
            <a:r>
              <a:rPr lang="zh-CN" altLang="en-US" sz="5400" dirty="0">
                <a:latin typeface="STKaiti" panose="02010600040101010101" pitchFamily="2" charset="-122"/>
                <a:ea typeface="STKaiti" panose="02010600040101010101" pitchFamily="2" charset="-122"/>
              </a:rPr>
              <a:t>若歌春季受洗班</a:t>
            </a:r>
            <a:br>
              <a:rPr lang="en-US" altLang="zh-CN" sz="5400" dirty="0">
                <a:latin typeface="STKaiti" panose="02010600040101010101" pitchFamily="2" charset="-122"/>
                <a:ea typeface="STKaiti" panose="02010600040101010101" pitchFamily="2" charset="-122"/>
              </a:rPr>
            </a:br>
            <a:br>
              <a:rPr lang="en-US" altLang="zh-CN" sz="5400" dirty="0">
                <a:latin typeface="STKaiti" panose="02010600040101010101" pitchFamily="2" charset="-122"/>
                <a:ea typeface="STKaiti" panose="02010600040101010101" pitchFamily="2" charset="-122"/>
              </a:rPr>
            </a:br>
            <a:r>
              <a:rPr lang="zh-CN" altLang="en-US" sz="4000" dirty="0">
                <a:latin typeface="STKaiti" panose="02010600040101010101" pitchFamily="2" charset="-122"/>
                <a:ea typeface="STKaiti" panose="02010600040101010101" pitchFamily="2" charset="-122"/>
              </a:rPr>
              <a:t>徐蓓蕾  </a:t>
            </a:r>
            <a:r>
              <a:rPr lang="en-US" altLang="zh-CN" sz="4000" dirty="0">
                <a:latin typeface="STKaiti" panose="02010600040101010101" pitchFamily="2" charset="-122"/>
                <a:ea typeface="STKaiti" panose="02010600040101010101" pitchFamily="2" charset="-122"/>
              </a:rPr>
              <a:t>3/1/2026</a:t>
            </a:r>
            <a:endParaRPr lang="en-US" sz="66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38167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4520C-604A-0106-A413-68B0A60F8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zh-CN" altLang="en-US" sz="4800" b="1" dirty="0">
                <a:latin typeface="STKaiti" panose="02010600040101010101" pitchFamily="2" charset="-122"/>
                <a:ea typeface="STKaiti" panose="02010600040101010101" pitchFamily="2" charset="-122"/>
              </a:rPr>
              <a:t>奇异恩典</a:t>
            </a:r>
            <a:endParaRPr lang="en-US" sz="48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8F1840B-881C-E5EF-1639-1A6AA1FDD1D6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571591882"/>
              </p:ext>
            </p:extLst>
          </p:nvPr>
        </p:nvGraphicFramePr>
        <p:xfrm>
          <a:off x="1621971" y="2224169"/>
          <a:ext cx="9241971" cy="3904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C3C40702-EE64-131A-7EE7-FA40E415E7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58FB4751-880F-D840-AAA9-3A15815CC996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11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>
                <a:latin typeface="华文楷体"/>
                <a:ea typeface="华文楷体"/>
                <a:cs typeface="华文楷体"/>
              </a:rPr>
              <a:t>课程目标</a:t>
            </a:r>
            <a:endParaRPr lang="en-US" sz="4000" b="1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CFDA37B-399A-B9F0-7A7D-2A891EB7FFA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8732520" cy="3356576"/>
          </a:xfrm>
        </p:spPr>
        <p:txBody>
          <a:bodyPr>
            <a:normAutofit/>
          </a:bodyPr>
          <a:lstStyle/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ja-JP" altLang="en-US" sz="2800" b="1" dirty="0">
                <a:latin typeface="华文楷体"/>
                <a:ea typeface="华文楷体"/>
                <a:cs typeface="华文楷体"/>
              </a:rPr>
              <a:t>明白神在基督里所赐的救恩与受洗的意义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ja-JP" altLang="en-US" sz="2800" b="1" dirty="0">
                <a:latin typeface="华文楷体"/>
                <a:ea typeface="华文楷体"/>
                <a:cs typeface="华文楷体"/>
              </a:rPr>
              <a:t>开始学习读经，祷告在信心中与神建立美好关系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ja-JP" altLang="en-US" sz="2800" b="1" dirty="0">
                <a:latin typeface="华文楷体"/>
                <a:ea typeface="华文楷体"/>
                <a:cs typeface="华文楷体"/>
              </a:rPr>
              <a:t>开始参加主日崇拜，团契与事奉融入教会生活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ja-JP" altLang="en-US" sz="2800" b="1" dirty="0">
                <a:latin typeface="华文楷体"/>
                <a:ea typeface="华文楷体"/>
                <a:cs typeface="华文楷体"/>
              </a:rPr>
              <a:t>在基督里开始作新造的人，过讨神喜悦的生活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913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A4359C-9441-87D2-DAC3-5E8331B7C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645100B5-BF3C-C0F3-10A1-9BBA4509D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592" y="320040"/>
            <a:ext cx="2450592" cy="914400"/>
          </a:xfrm>
        </p:spPr>
        <p:txBody>
          <a:bodyPr/>
          <a:lstStyle/>
          <a:p>
            <a:r>
              <a:rPr lang="zh-CN" altLang="en-US" sz="4000" dirty="0">
                <a:latin typeface="华文楷体"/>
                <a:ea typeface="华文楷体"/>
                <a:cs typeface="华文楷体"/>
              </a:rPr>
              <a:t>课程安排</a:t>
            </a:r>
            <a:endParaRPr lang="en-US" sz="4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4E1FA7-82B7-96FC-F6A1-74F6F05CAC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5FC6642-F92E-2D95-EA90-FBEE13CAD8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478279"/>
              </p:ext>
            </p:extLst>
          </p:nvPr>
        </p:nvGraphicFramePr>
        <p:xfrm>
          <a:off x="3319272" y="216034"/>
          <a:ext cx="6574536" cy="5974080"/>
        </p:xfrm>
        <a:graphic>
          <a:graphicData uri="http://schemas.openxmlformats.org/drawingml/2006/table">
            <a:tbl>
              <a:tblPr firstRow="1" firstCol="1" bandRow="1">
                <a:tableStyleId>{775DCB02-9BB8-47FD-8907-85C794F793BA}</a:tableStyleId>
              </a:tblPr>
              <a:tblGrid>
                <a:gridCol w="1572768">
                  <a:extLst>
                    <a:ext uri="{9D8B030D-6E8A-4147-A177-3AD203B41FA5}">
                      <a16:colId xmlns:a16="http://schemas.microsoft.com/office/drawing/2014/main" val="1336086018"/>
                    </a:ext>
                  </a:extLst>
                </a:gridCol>
                <a:gridCol w="3813048">
                  <a:extLst>
                    <a:ext uri="{9D8B030D-6E8A-4147-A177-3AD203B41FA5}">
                      <a16:colId xmlns:a16="http://schemas.microsoft.com/office/drawing/2014/main" val="306258924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544212672"/>
                    </a:ext>
                  </a:extLst>
                </a:gridCol>
              </a:tblGrid>
              <a:tr h="16116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日期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zh-CN" sz="280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課程</a:t>
                      </a:r>
                      <a:endParaRPr lang="en-US" sz="280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zh-CN" sz="280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講員</a:t>
                      </a:r>
                      <a:endParaRPr lang="en-US" sz="280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2284795910"/>
                  </a:ext>
                </a:extLst>
              </a:tr>
              <a:tr h="32232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3/1/26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1. </a:t>
                      </a:r>
                      <a:r>
                        <a:rPr lang="zh-TW" sz="280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彼此認識</a:t>
                      </a:r>
                      <a:r>
                        <a:rPr lang="en-US" sz="280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 </a:t>
                      </a:r>
                      <a:r>
                        <a:rPr lang="zh-TW" sz="280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課程簡介 </a:t>
                      </a:r>
                      <a:endParaRPr lang="en-US" sz="280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zh-CN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徐蓓蕾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824700494"/>
                  </a:ext>
                </a:extLst>
              </a:tr>
              <a:tr h="32232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3/8/26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2.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認識真神</a:t>
                      </a: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回心轉意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zh-CN" alt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王维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394919609"/>
                  </a:ext>
                </a:extLst>
              </a:tr>
              <a:tr h="32232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3/15/26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3.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認識自我</a:t>
                      </a: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脫離罪惡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zh-CN" alt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徐蓓蕾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510024435"/>
                  </a:ext>
                </a:extLst>
              </a:tr>
              <a:tr h="32232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3/22/26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4.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信靠基督</a:t>
                      </a: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因信稱義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zh-CN" alt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徐蓓蕾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3529628955"/>
                  </a:ext>
                </a:extLst>
              </a:tr>
              <a:tr h="32232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3/29/26 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5.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聖靈幫助</a:t>
                      </a: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得以成聖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徐蓓蕾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502349173"/>
                  </a:ext>
                </a:extLst>
              </a:tr>
              <a:tr h="32232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4/5/26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6. </a:t>
                      </a:r>
                      <a:r>
                        <a:rPr lang="zh-CN" alt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复活节 受洗观礼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zh-CN" alt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  <a:cs typeface="Arial" panose="020B0604020202020204" pitchFamily="34" charset="0"/>
                        </a:rPr>
                        <a:t>大堂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870559280"/>
                  </a:ext>
                </a:extLst>
              </a:tr>
              <a:tr h="32232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4/12/26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7.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重生受洗</a:t>
                      </a: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與主聯合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zh-CN" alt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徐蓓蕾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2741558203"/>
                  </a:ext>
                </a:extLst>
              </a:tr>
              <a:tr h="32232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4/19/26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8.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勤讀聖經</a:t>
                      </a: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與主親近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zh-CN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靳天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3684538971"/>
                  </a:ext>
                </a:extLst>
              </a:tr>
              <a:tr h="32232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4/26/26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9.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凡事禱告</a:t>
                      </a: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常常喜樂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王维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610563544"/>
                  </a:ext>
                </a:extLst>
              </a:tr>
              <a:tr h="32232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5/3/26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10.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丟棄偶像</a:t>
                      </a: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敬拜真神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靳天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3039739560"/>
                  </a:ext>
                </a:extLst>
              </a:tr>
              <a:tr h="32232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5/10/26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11.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儆醒堅固</a:t>
                      </a: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抵擋撒但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靳天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2796846717"/>
                  </a:ext>
                </a:extLst>
              </a:tr>
              <a:tr h="32232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5/17/26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12.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盼主再來</a:t>
                      </a: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復活得榮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zh-CN" alt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王维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1412388657"/>
                  </a:ext>
                </a:extLst>
              </a:tr>
              <a:tr h="32232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5/24/26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13.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教會建造</a:t>
                      </a:r>
                      <a:r>
                        <a:rPr 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  </a:t>
                      </a:r>
                      <a:r>
                        <a:rPr lang="zh-TW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彼此相愛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zh-CN" altLang="en-US" sz="2800" dirty="0">
                          <a:effectLst/>
                          <a:latin typeface="STKaiti" panose="02010600040101010101" pitchFamily="2" charset="-122"/>
                          <a:ea typeface="STKaiti" panose="02010600040101010101" pitchFamily="2" charset="-122"/>
                        </a:rPr>
                        <a:t>徐蓓蕾</a:t>
                      </a:r>
                      <a:endParaRPr lang="en-US" sz="2800" dirty="0">
                        <a:effectLst/>
                        <a:latin typeface="STKaiti" panose="02010600040101010101" pitchFamily="2" charset="-122"/>
                        <a:ea typeface="STKaiti" panose="0201060004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572630609"/>
                  </a:ext>
                </a:extLst>
              </a:tr>
            </a:tbl>
          </a:graphicData>
        </a:graphic>
      </p:graphicFrame>
      <p:sp>
        <p:nvSpPr>
          <p:cNvPr id="4" name="Left Brace 3">
            <a:extLst>
              <a:ext uri="{FF2B5EF4-FFF2-40B4-BE49-F238E27FC236}">
                <a16:creationId xmlns:a16="http://schemas.microsoft.com/office/drawing/2014/main" id="{CAC20696-8990-DC49-2663-64CA6D9AA489}"/>
              </a:ext>
            </a:extLst>
          </p:cNvPr>
          <p:cNvSpPr/>
          <p:nvPr/>
        </p:nvSpPr>
        <p:spPr>
          <a:xfrm>
            <a:off x="3026664" y="777240"/>
            <a:ext cx="182880" cy="2221992"/>
          </a:xfrm>
          <a:prstGeom prst="leftBrac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576588FC-AA71-36D9-0E13-CF0524409D17}"/>
              </a:ext>
            </a:extLst>
          </p:cNvPr>
          <p:cNvSpPr/>
          <p:nvPr/>
        </p:nvSpPr>
        <p:spPr>
          <a:xfrm>
            <a:off x="2990088" y="3858768"/>
            <a:ext cx="182880" cy="2221992"/>
          </a:xfrm>
          <a:prstGeom prst="leftBrac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61A196-461D-D36F-C0E7-CFB25271515A}"/>
              </a:ext>
            </a:extLst>
          </p:cNvPr>
          <p:cNvSpPr txBox="1"/>
          <p:nvPr/>
        </p:nvSpPr>
        <p:spPr>
          <a:xfrm>
            <a:off x="1837944" y="1411183"/>
            <a:ext cx="1408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STKaiti" panose="02010600040101010101" pitchFamily="2" charset="-122"/>
                <a:ea typeface="STKaiti" panose="02010600040101010101" pitchFamily="2" charset="-122"/>
              </a:rPr>
              <a:t>信仰</a:t>
            </a:r>
            <a:endParaRPr lang="en-US" altLang="zh-CN" sz="28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r>
              <a:rPr lang="en-US" altLang="zh-CN" sz="2800" b="1" dirty="0">
                <a:latin typeface="STKaiti" panose="02010600040101010101" pitchFamily="2" charset="-122"/>
                <a:ea typeface="STKaiti" panose="02010600040101010101" pitchFamily="2" charset="-122"/>
              </a:rPr>
              <a:t>(what) </a:t>
            </a:r>
            <a:endParaRPr lang="en-US" sz="28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FB0075-B0A1-7133-59CE-089A315A3520}"/>
              </a:ext>
            </a:extLst>
          </p:cNvPr>
          <p:cNvSpPr txBox="1"/>
          <p:nvPr/>
        </p:nvSpPr>
        <p:spPr>
          <a:xfrm>
            <a:off x="1801368" y="4492710"/>
            <a:ext cx="1408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STKaiti" panose="02010600040101010101" pitchFamily="2" charset="-122"/>
                <a:ea typeface="STKaiti" panose="02010600040101010101" pitchFamily="2" charset="-122"/>
              </a:rPr>
              <a:t>实践</a:t>
            </a:r>
            <a:endParaRPr lang="en-US" altLang="zh-CN" sz="2800" b="1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r>
              <a:rPr lang="en-US" sz="2800" b="1" dirty="0">
                <a:latin typeface="STKaiti" panose="02010600040101010101" pitchFamily="2" charset="-122"/>
                <a:ea typeface="STKaiti" panose="02010600040101010101" pitchFamily="2" charset="-122"/>
              </a:rPr>
              <a:t>(how) </a:t>
            </a:r>
          </a:p>
        </p:txBody>
      </p:sp>
    </p:spTree>
    <p:extLst>
      <p:ext uri="{BB962C8B-B14F-4D97-AF65-F5344CB8AC3E}">
        <p14:creationId xmlns:p14="http://schemas.microsoft.com/office/powerpoint/2010/main" val="4233702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15E1C6-D67A-CD44-1134-C9AE0AE8B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39B476B3-CD39-B9D0-30C4-D4E563C91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dirty="0">
                <a:latin typeface="华文楷体"/>
                <a:ea typeface="华文楷体"/>
                <a:cs typeface="华文楷体"/>
              </a:rPr>
              <a:t>课程核心内容</a:t>
            </a:r>
            <a:endParaRPr lang="en-US" sz="40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70599DE-C5DD-A1E9-C45C-3732BE7D447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3200400" cy="3356576"/>
          </a:xfrm>
        </p:spPr>
        <p:txBody>
          <a:bodyPr>
            <a:normAutofit lnSpcReduction="10000"/>
          </a:bodyPr>
          <a:lstStyle/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zh-TW" altLang="en-US" sz="2800" dirty="0">
                <a:latin typeface="华文楷体"/>
                <a:ea typeface="华文楷体"/>
                <a:cs typeface="华文楷体"/>
              </a:rPr>
              <a:t>認識真神   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zh-TW" altLang="en-US" sz="2800" dirty="0">
                <a:latin typeface="华文楷体"/>
                <a:ea typeface="华文楷体"/>
                <a:cs typeface="华文楷体"/>
              </a:rPr>
              <a:t>明白罪</a:t>
            </a:r>
            <a:r>
              <a:rPr lang="zh-CN" altLang="en-US" sz="2800" dirty="0">
                <a:latin typeface="华文楷体"/>
                <a:ea typeface="华文楷体"/>
                <a:cs typeface="华文楷体"/>
              </a:rPr>
              <a:t>责和罪</a:t>
            </a:r>
            <a:r>
              <a:rPr lang="zh-TW" altLang="en-US" sz="2800" dirty="0">
                <a:latin typeface="华文楷体"/>
                <a:ea typeface="华文楷体"/>
                <a:cs typeface="华文楷体"/>
              </a:rPr>
              <a:t>權   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zh-TW" altLang="en-US" sz="2800" dirty="0">
                <a:latin typeface="华文楷体"/>
                <a:ea typeface="华文楷体"/>
                <a:cs typeface="华文楷体"/>
              </a:rPr>
              <a:t>信靠基督   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zh-TW" altLang="en-US" sz="2800" dirty="0">
                <a:latin typeface="华文楷体"/>
                <a:ea typeface="华文楷体"/>
                <a:cs typeface="华文楷体"/>
              </a:rPr>
              <a:t>受洗</a:t>
            </a:r>
            <a:r>
              <a:rPr lang="zh-CN" altLang="en-US" sz="2800" dirty="0">
                <a:latin typeface="华文楷体"/>
                <a:ea typeface="华文楷体"/>
                <a:cs typeface="华文楷体"/>
              </a:rPr>
              <a:t>的</a:t>
            </a:r>
            <a:r>
              <a:rPr lang="zh-TW" altLang="en-US" sz="2800" dirty="0">
                <a:latin typeface="华文楷体"/>
                <a:ea typeface="华文楷体"/>
                <a:cs typeface="华文楷体"/>
              </a:rPr>
              <a:t>意義   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zh-TW" altLang="en-US" sz="2800" dirty="0">
                <a:latin typeface="华文楷体"/>
                <a:ea typeface="华文楷体"/>
                <a:cs typeface="华文楷体"/>
              </a:rPr>
              <a:t>順服聖靈 </a:t>
            </a:r>
            <a:endParaRPr lang="en-US" altLang="zh-TW" sz="2800" dirty="0">
              <a:latin typeface="华文楷体"/>
              <a:ea typeface="华文楷体"/>
              <a:cs typeface="华文楷体"/>
            </a:endParaRP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ja-JP" altLang="en-US" sz="2800" dirty="0">
                <a:latin typeface="华文楷体"/>
                <a:ea typeface="华文楷体"/>
                <a:cs typeface="华文楷体"/>
              </a:rPr>
              <a:t>信仰實踐</a:t>
            </a:r>
          </a:p>
          <a:p>
            <a:pPr marL="0" lvl="0" indent="0">
              <a:lnSpc>
                <a:spcPct val="110000"/>
              </a:lnSpc>
              <a:buNone/>
            </a:pPr>
            <a:endParaRPr lang="ja-JP" altLang="en-US" sz="2800" dirty="0">
              <a:latin typeface="华文楷体"/>
              <a:ea typeface="华文楷体"/>
              <a:cs typeface="华文楷体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34D100-EB46-A83D-0003-3D4C19EF66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5F8F61-421A-7068-C29F-053A34B092B8}"/>
              </a:ext>
            </a:extLst>
          </p:cNvPr>
          <p:cNvSpPr txBox="1">
            <a:spLocks/>
          </p:cNvSpPr>
          <p:nvPr/>
        </p:nvSpPr>
        <p:spPr>
          <a:xfrm>
            <a:off x="6474796" y="2932570"/>
            <a:ext cx="4096512" cy="3356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1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endParaRPr lang="en-US" altLang="zh-CN" sz="2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endParaRPr lang="en-US" altLang="zh-CN" sz="2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endParaRPr lang="en-US" altLang="zh-CN" sz="2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endParaRPr lang="en-US" altLang="zh-CN" sz="2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endParaRPr lang="en-US" sz="1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60239C-A01B-385A-E05C-1D2F73D8A092}"/>
              </a:ext>
            </a:extLst>
          </p:cNvPr>
          <p:cNvSpPr txBox="1"/>
          <p:nvPr/>
        </p:nvSpPr>
        <p:spPr>
          <a:xfrm>
            <a:off x="4883740" y="2029968"/>
            <a:ext cx="5540419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en-US" altLang="zh-CN" sz="2800" dirty="0">
                <a:latin typeface="STKaiti" panose="02010600040101010101" pitchFamily="2" charset="-122"/>
                <a:ea typeface="STKaiti" panose="02010600040101010101" pitchFamily="2" charset="-122"/>
              </a:rPr>
              <a:t>“</a:t>
            </a: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我们的智慧，若要被认为是真实而坚固的智慧，几乎完全由两部分组成：认识神和认识我们自己。”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 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0" indent="0">
              <a:buNone/>
            </a:pPr>
            <a:r>
              <a:rPr lang="en-US" altLang="zh-CN" sz="2800" dirty="0">
                <a:latin typeface="STKaiti" panose="02010600040101010101" pitchFamily="2" charset="-122"/>
                <a:ea typeface="STKaiti" panose="02010600040101010101" pitchFamily="2" charset="-122"/>
              </a:rPr>
              <a:t>	-   </a:t>
            </a:r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加尔文 基督教要义</a:t>
            </a:r>
            <a:r>
              <a:rPr lang="en-US" altLang="zh-CN" sz="2800" dirty="0">
                <a:latin typeface="STKaiti" panose="02010600040101010101" pitchFamily="2" charset="-122"/>
                <a:ea typeface="STKaiti" panose="02010600040101010101" pitchFamily="2" charset="-122"/>
              </a:rPr>
              <a:t>1:1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02E13DD-F6B6-A9C0-7D5B-AAB1B423B600}"/>
              </a:ext>
            </a:extLst>
          </p:cNvPr>
          <p:cNvCxnSpPr/>
          <p:nvPr/>
        </p:nvCxnSpPr>
        <p:spPr>
          <a:xfrm>
            <a:off x="4306824" y="2286000"/>
            <a:ext cx="0" cy="281635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286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819DB-ABC9-FCEA-3B8F-132722097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5A19A136-E47D-F0A7-AB87-D2AB05F98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dirty="0">
                <a:latin typeface="华文楷体"/>
                <a:ea typeface="华文楷体"/>
                <a:cs typeface="华文楷体"/>
              </a:rPr>
              <a:t>上课时间和要求</a:t>
            </a:r>
            <a:endParaRPr lang="en-US" sz="40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5C8EF52-1A89-C352-0127-8886254E1CA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8732520" cy="3356576"/>
          </a:xfrm>
        </p:spPr>
        <p:txBody>
          <a:bodyPr>
            <a:normAutofit/>
          </a:bodyPr>
          <a:lstStyle/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US" altLang="zh-CN" sz="2800" dirty="0">
                <a:latin typeface="华文楷体"/>
                <a:ea typeface="华文楷体"/>
                <a:cs typeface="华文楷体"/>
              </a:rPr>
              <a:t>9:15-9:30 </a:t>
            </a:r>
            <a:r>
              <a:rPr lang="zh-CN" altLang="en-US" sz="2800" dirty="0">
                <a:latin typeface="华文楷体"/>
                <a:ea typeface="华文楷体"/>
                <a:cs typeface="华文楷体"/>
              </a:rPr>
              <a:t>新城要理问答</a:t>
            </a:r>
            <a:endParaRPr lang="en-US" altLang="zh-CN" sz="2800" dirty="0">
              <a:latin typeface="华文楷体"/>
              <a:ea typeface="华文楷体"/>
              <a:cs typeface="华文楷体"/>
            </a:endParaRP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zh-CN" altLang="zh-CN" sz="2800" dirty="0">
                <a:latin typeface="华文楷体"/>
                <a:ea typeface="华文楷体"/>
                <a:cs typeface="华文楷体"/>
              </a:rPr>
              <a:t>9</a:t>
            </a:r>
            <a:r>
              <a:rPr lang="en-US" altLang="zh-CN" sz="2800" dirty="0">
                <a:latin typeface="华文楷体"/>
                <a:ea typeface="华文楷体"/>
                <a:cs typeface="华文楷体"/>
              </a:rPr>
              <a:t>:30-10:10 </a:t>
            </a:r>
            <a:r>
              <a:rPr lang="zh-CN" altLang="en-US" sz="2800" dirty="0">
                <a:latin typeface="华文楷体"/>
                <a:ea typeface="华文楷体"/>
                <a:cs typeface="华文楷体"/>
              </a:rPr>
              <a:t>上课内容</a:t>
            </a:r>
            <a:endParaRPr lang="en-US" altLang="zh-CN" sz="2800" dirty="0">
              <a:latin typeface="华文楷体"/>
              <a:ea typeface="华文楷体"/>
              <a:cs typeface="华文楷体"/>
            </a:endParaRP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zh-CN" altLang="zh-CN" sz="2800" dirty="0">
                <a:latin typeface="华文楷体"/>
                <a:ea typeface="华文楷体"/>
                <a:cs typeface="华文楷体"/>
              </a:rPr>
              <a:t>1</a:t>
            </a:r>
            <a:r>
              <a:rPr lang="en-US" altLang="zh-CN" sz="2800" dirty="0">
                <a:latin typeface="华文楷体"/>
                <a:ea typeface="华文楷体"/>
                <a:cs typeface="华文楷体"/>
              </a:rPr>
              <a:t>0:20-10:45 </a:t>
            </a:r>
            <a:r>
              <a:rPr lang="zh-CN" altLang="en-US" sz="2800" dirty="0">
                <a:latin typeface="华文楷体"/>
                <a:ea typeface="华文楷体"/>
                <a:cs typeface="华文楷体"/>
              </a:rPr>
              <a:t>分组讨论</a:t>
            </a:r>
            <a:endParaRPr lang="en-US" altLang="zh-CN" sz="2800" dirty="0">
              <a:latin typeface="华文楷体"/>
              <a:ea typeface="华文楷体"/>
              <a:cs typeface="华文楷体"/>
            </a:endParaRP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zh-CN" altLang="zh-CN" sz="2800" dirty="0">
                <a:latin typeface="华文楷体"/>
                <a:ea typeface="华文楷体"/>
                <a:cs typeface="华文楷体"/>
              </a:rPr>
              <a:t>1</a:t>
            </a:r>
            <a:r>
              <a:rPr lang="en-US" altLang="zh-CN" sz="2800" dirty="0">
                <a:latin typeface="华文楷体"/>
                <a:ea typeface="华文楷体"/>
                <a:cs typeface="华文楷体"/>
              </a:rPr>
              <a:t>1:00-12:15 </a:t>
            </a:r>
            <a:r>
              <a:rPr lang="zh-CN" altLang="en-US" sz="2800" dirty="0">
                <a:latin typeface="华文楷体"/>
                <a:ea typeface="华文楷体"/>
                <a:cs typeface="华文楷体"/>
              </a:rPr>
              <a:t>主日崇拜</a:t>
            </a:r>
            <a:endParaRPr lang="ja-JP" altLang="en-US" sz="2800" dirty="0">
              <a:latin typeface="华文楷体"/>
              <a:ea typeface="华文楷体"/>
              <a:cs typeface="华文楷体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F712F9-E6CC-36C3-DBDB-B9DE3509A2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2" name="Picture 1" descr="Untitled 2.png">
            <a:extLst>
              <a:ext uri="{FF2B5EF4-FFF2-40B4-BE49-F238E27FC236}">
                <a16:creationId xmlns:a16="http://schemas.microsoft.com/office/drawing/2014/main" id="{002845A2-18BF-A30D-AFF6-E9FBF91198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354" y="2039112"/>
            <a:ext cx="4707838" cy="25404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67C336A-A933-F7B0-1FEB-C017DA486108}"/>
              </a:ext>
            </a:extLst>
          </p:cNvPr>
          <p:cNvSpPr txBox="1"/>
          <p:nvPr/>
        </p:nvSpPr>
        <p:spPr>
          <a:xfrm>
            <a:off x="3543300" y="5168660"/>
            <a:ext cx="61036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200" dirty="0">
                <a:latin typeface="STKaiti" panose="02010600040101010101" pitchFamily="2" charset="-122"/>
                <a:ea typeface="STKaiti" panose="02010600040101010101" pitchFamily="2" charset="-122"/>
              </a:rPr>
              <a:t>预习，温习，作业</a:t>
            </a:r>
            <a:endParaRPr lang="zh-TW" altLang="en-US" sz="32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99EE15-C969-DB54-4DBA-E9BEE46128CE}"/>
              </a:ext>
            </a:extLst>
          </p:cNvPr>
          <p:cNvSpPr txBox="1"/>
          <p:nvPr/>
        </p:nvSpPr>
        <p:spPr>
          <a:xfrm>
            <a:off x="3543300" y="6143087"/>
            <a:ext cx="61036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NCC Q1: What is our only hope in life and death?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258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17E77-9382-912D-41B9-B794CC97B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>
                <a:latin typeface="华文楷体"/>
                <a:ea typeface="华文楷体"/>
                <a:cs typeface="华文楷体"/>
              </a:rPr>
              <a:t>新城要理问答 </a:t>
            </a:r>
            <a:r>
              <a:rPr lang="en-US" altLang="zh-CN" sz="4000" b="1" dirty="0">
                <a:latin typeface="华文楷体"/>
                <a:ea typeface="华文楷体"/>
                <a:cs typeface="华文楷体"/>
              </a:rPr>
              <a:t>(52</a:t>
            </a:r>
            <a:r>
              <a:rPr lang="zh-CN" altLang="en-US" sz="4000" b="1" dirty="0">
                <a:latin typeface="华文楷体"/>
                <a:ea typeface="华文楷体"/>
                <a:cs typeface="华文楷体"/>
              </a:rPr>
              <a:t>题</a:t>
            </a:r>
            <a:r>
              <a:rPr lang="en-US" altLang="zh-CN" sz="4000" b="1" dirty="0">
                <a:latin typeface="华文楷体"/>
                <a:ea typeface="华文楷体"/>
                <a:cs typeface="华文楷体"/>
              </a:rPr>
              <a:t>)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40342-F306-2654-08F2-13493E1641D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9079992" cy="335657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latin typeface="华文楷体"/>
                <a:ea typeface="华文楷体"/>
                <a:cs typeface="华文楷体"/>
              </a:rPr>
              <a:t>第一部分：神，</a:t>
            </a:r>
            <a:r>
              <a:rPr lang="en-US" altLang="zh-CN" sz="3600" dirty="0">
                <a:latin typeface="华文楷体"/>
                <a:ea typeface="华文楷体"/>
                <a:cs typeface="华文楷体"/>
              </a:rPr>
              <a:t>	  </a:t>
            </a:r>
            <a:r>
              <a:rPr lang="zh-CN" altLang="en-US" sz="3600" dirty="0">
                <a:latin typeface="华文楷体"/>
                <a:ea typeface="华文楷体"/>
                <a:cs typeface="华文楷体"/>
              </a:rPr>
              <a:t>创造，堕落，律法</a:t>
            </a:r>
            <a:endParaRPr lang="en-US" altLang="zh-CN" sz="3600" dirty="0">
              <a:latin typeface="华文楷体"/>
              <a:ea typeface="华文楷体"/>
              <a:cs typeface="华文楷体"/>
            </a:endParaRPr>
          </a:p>
          <a:p>
            <a:r>
              <a:rPr lang="zh-CN" altLang="en-US" sz="3600" dirty="0">
                <a:latin typeface="华文楷体"/>
                <a:ea typeface="华文楷体"/>
                <a:cs typeface="华文楷体"/>
              </a:rPr>
              <a:t>第二部分：基督，救赎，恩典</a:t>
            </a:r>
            <a:endParaRPr lang="en-US" altLang="zh-CN" sz="3600" dirty="0">
              <a:latin typeface="华文楷体"/>
              <a:ea typeface="华文楷体"/>
              <a:cs typeface="华文楷体"/>
            </a:endParaRPr>
          </a:p>
          <a:p>
            <a:r>
              <a:rPr lang="zh-CN" altLang="en-US" sz="3600" dirty="0">
                <a:latin typeface="华文楷体"/>
                <a:ea typeface="华文楷体"/>
                <a:cs typeface="华文楷体"/>
              </a:rPr>
              <a:t>第三部分：圣灵，更新，在恩典中长进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47E6E2-3802-6DA5-8809-F873F993D3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2179D8-F668-DC6A-F7FF-A35596AAB4FA}"/>
              </a:ext>
            </a:extLst>
          </p:cNvPr>
          <p:cNvSpPr txBox="1"/>
          <p:nvPr/>
        </p:nvSpPr>
        <p:spPr>
          <a:xfrm>
            <a:off x="3390135" y="4651893"/>
            <a:ext cx="23728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三位一体神</a:t>
            </a:r>
            <a:endParaRPr lang="en-US" altLang="zh-CN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algn="ctr"/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的工作</a:t>
            </a:r>
            <a:endParaRPr lang="en-US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5CDEE4F3-8BC0-DF43-1E18-D8A9C519A0C1}"/>
              </a:ext>
            </a:extLst>
          </p:cNvPr>
          <p:cNvSpPr/>
          <p:nvPr/>
        </p:nvSpPr>
        <p:spPr>
          <a:xfrm rot="16200000">
            <a:off x="4409564" y="3115703"/>
            <a:ext cx="475746" cy="2231133"/>
          </a:xfrm>
          <a:prstGeom prst="leftBrac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46CD70-30DC-3FF1-30CF-C482D9BC71F8}"/>
              </a:ext>
            </a:extLst>
          </p:cNvPr>
          <p:cNvSpPr txBox="1"/>
          <p:nvPr/>
        </p:nvSpPr>
        <p:spPr>
          <a:xfrm>
            <a:off x="5859782" y="4651893"/>
            <a:ext cx="3369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>
                <a:latin typeface="STKaiti" panose="02010600040101010101" pitchFamily="2" charset="-122"/>
                <a:ea typeface="STKaiti" panose="02010600040101010101" pitchFamily="2" charset="-122"/>
              </a:rPr>
              <a:t>人的</a:t>
            </a:r>
            <a:r>
              <a:rPr lang="zh-CN" altLang="en-US" sz="2800" dirty="0">
                <a:latin typeface="华文楷体"/>
                <a:ea typeface="华文楷体"/>
                <a:cs typeface="华文楷体"/>
              </a:rPr>
              <a:t>堕落</a:t>
            </a:r>
            <a:endParaRPr lang="en-US" altLang="zh-CN" sz="2800" dirty="0">
              <a:latin typeface="华文楷体"/>
              <a:ea typeface="华文楷体"/>
              <a:cs typeface="华文楷体"/>
            </a:endParaRPr>
          </a:p>
          <a:p>
            <a:pPr algn="ctr"/>
            <a:r>
              <a:rPr lang="zh-CN" altLang="en-US" sz="2800" dirty="0">
                <a:latin typeface="华文楷体"/>
                <a:ea typeface="华文楷体"/>
                <a:cs typeface="华文楷体"/>
              </a:rPr>
              <a:t>得救和成圣</a:t>
            </a:r>
            <a:endParaRPr lang="en-US" sz="2800" dirty="0"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94720930-BBB2-5795-DC57-F1FB6C7A6B5F}"/>
              </a:ext>
            </a:extLst>
          </p:cNvPr>
          <p:cNvSpPr/>
          <p:nvPr/>
        </p:nvSpPr>
        <p:spPr>
          <a:xfrm rot="16200000">
            <a:off x="7306692" y="3061965"/>
            <a:ext cx="475746" cy="2231133"/>
          </a:xfrm>
          <a:prstGeom prst="leftBrac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014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BC3F9-DB13-BC71-F92B-A51F181E6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95F62-6F04-DCD4-044E-5E9733CB4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HT" altLang="en-US" sz="5400" dirty="0">
                <a:latin typeface="华文楷体"/>
                <a:ea typeface="华文楷体"/>
                <a:cs typeface="华文楷体"/>
              </a:rPr>
              <a:t>问题</a:t>
            </a:r>
            <a:r>
              <a:rPr lang="en-US" altLang="zh-CHT" sz="5400" dirty="0">
                <a:latin typeface="华文楷体"/>
                <a:ea typeface="华文楷体"/>
                <a:cs typeface="华文楷体"/>
              </a:rPr>
              <a:t>1</a:t>
            </a:r>
            <a:r>
              <a:rPr lang="zh-CHT" altLang="en-US" sz="5400" dirty="0">
                <a:latin typeface="华文楷体"/>
                <a:ea typeface="华文楷体"/>
                <a:cs typeface="华文楷体"/>
              </a:rPr>
              <a:t>：你无论是生是死，唯一的安慰是什么？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8514A-F4AF-FA69-4D9C-78785F32E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796" y="1549400"/>
            <a:ext cx="4190999" cy="4679830"/>
          </a:xfrm>
        </p:spPr>
        <p:txBody>
          <a:bodyPr>
            <a:normAutofit/>
          </a:bodyPr>
          <a:lstStyle/>
          <a:p>
            <a:pPr algn="ctr"/>
            <a:r>
              <a:rPr lang="zh-CHT" altLang="en-US" sz="4000" dirty="0">
                <a:latin typeface="华文楷体"/>
                <a:ea typeface="华文楷体"/>
                <a:cs typeface="华文楷体"/>
              </a:rPr>
              <a:t>我无论是生是死，身体灵魂皆非己有，而是属于我信实的救主耶稣基督。</a:t>
            </a:r>
          </a:p>
        </p:txBody>
      </p:sp>
    </p:spTree>
    <p:extLst>
      <p:ext uri="{BB962C8B-B14F-4D97-AF65-F5344CB8AC3E}">
        <p14:creationId xmlns:p14="http://schemas.microsoft.com/office/powerpoint/2010/main" val="141053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ustom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64407_win32_SD_v20" id="{3EA9D323-E7D5-42E3-83AA-4E89B21FB6B6}" vid="{BDF16A16-3A0E-4332-958C-C5797045A0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49AD37-9510-4A2D-B790-12C439A83F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DF9CEC-52C2-4D14-B2F5-11176002A8B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4D8B1D1D-0064-435C-8533-29A36067B8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9088468-0951-4aef-9cc3-0a346e475ddc}" enabled="1" method="Privileged" siteId="{aca3c8d6-aa71-4e1a-a10e-03572fc58c0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3322</TotalTime>
  <Words>1950</Words>
  <Application>Microsoft Office PowerPoint</Application>
  <PresentationFormat>Widescreen</PresentationFormat>
  <Paragraphs>206</Paragraphs>
  <Slides>17</Slides>
  <Notes>13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STKaiti</vt:lpstr>
      <vt:lpstr>STKaiti</vt:lpstr>
      <vt:lpstr>Arial</vt:lpstr>
      <vt:lpstr>Calibri</vt:lpstr>
      <vt:lpstr>Courier New</vt:lpstr>
      <vt:lpstr>Gill Sans Nova Light</vt:lpstr>
      <vt:lpstr>Sagona Book</vt:lpstr>
      <vt:lpstr>Custom</vt:lpstr>
      <vt:lpstr>欢迎参加受洗班</vt:lpstr>
      <vt:lpstr>课程介绍  彼此认识  若歌春季受洗班  徐蓓蕾  3/1/2026</vt:lpstr>
      <vt:lpstr>奇异恩典</vt:lpstr>
      <vt:lpstr>课程目标</vt:lpstr>
      <vt:lpstr>课程安排</vt:lpstr>
      <vt:lpstr>课程核心内容</vt:lpstr>
      <vt:lpstr>上课时间和要求</vt:lpstr>
      <vt:lpstr>新城要理问答 (52题)</vt:lpstr>
      <vt:lpstr>问题1：你无论是生是死，唯一的安慰是什么？</vt:lpstr>
      <vt:lpstr>问题2：上帝是怎样的？</vt:lpstr>
      <vt:lpstr>PowerPoint Presentation</vt:lpstr>
      <vt:lpstr>受洗前的流程</vt:lpstr>
      <vt:lpstr>受洗准备工作时间表</vt:lpstr>
      <vt:lpstr>分組討論和作业</vt:lpstr>
      <vt:lpstr>課後作業：读经和祷告练习</vt:lpstr>
      <vt:lpstr>自我介绍与彼此认识</vt:lpstr>
      <vt:lpstr>thank you</vt:lpstr>
    </vt:vector>
  </TitlesOfParts>
  <Company>Sanofi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Xu, Beilei /US</dc:creator>
  <cp:lastModifiedBy>Xu, Beilei /US</cp:lastModifiedBy>
  <cp:revision>12</cp:revision>
  <dcterms:created xsi:type="dcterms:W3CDTF">2025-11-25T02:06:32Z</dcterms:created>
  <dcterms:modified xsi:type="dcterms:W3CDTF">2026-02-28T15:12:08Z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